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Nunito"/>
      <p:regular r:id="rId52"/>
      <p:bold r:id="rId53"/>
      <p:italic r:id="rId54"/>
      <p:boldItalic r:id="rId55"/>
    </p:embeddedFont>
    <p:embeddedFont>
      <p:font typeface="Paytone One"/>
      <p:regular r:id="rId56"/>
    </p:embeddedFont>
    <p:embeddedFont>
      <p:font typeface="Bebas Neue"/>
      <p:regular r:id="rId57"/>
    </p:embeddedFont>
    <p:embeddedFont>
      <p:font typeface="DM Sans"/>
      <p:regular r:id="rId58"/>
      <p:bold r:id="rId59"/>
      <p:italic r:id="rId60"/>
      <p:boldItalic r:id="rId61"/>
    </p:embeddedFont>
    <p:embeddedFont>
      <p:font typeface="Nunito Ligh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19AC95-CF3B-4B07-A3EF-B1689EE521B1}">
  <a:tblStyle styleId="{F419AC95-CF3B-4B07-A3EF-B1689EE521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Light-regular.fntdata"/><Relationship Id="rId61" Type="http://schemas.openxmlformats.org/officeDocument/2006/relationships/font" Target="fonts/DMSans-boldItalic.fntdata"/><Relationship Id="rId20" Type="http://schemas.openxmlformats.org/officeDocument/2006/relationships/slide" Target="slides/slide14.xml"/><Relationship Id="rId64" Type="http://schemas.openxmlformats.org/officeDocument/2006/relationships/font" Target="fonts/NunitoLight-italic.fntdata"/><Relationship Id="rId63" Type="http://schemas.openxmlformats.org/officeDocument/2006/relationships/font" Target="fonts/NunitoLight-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NunitoLight-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M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5.xml"/><Relationship Id="rId55" Type="http://schemas.openxmlformats.org/officeDocument/2006/relationships/font" Target="fonts/Nunito-boldItalic.fntdata"/><Relationship Id="rId10" Type="http://schemas.openxmlformats.org/officeDocument/2006/relationships/slide" Target="slides/slide4.xml"/><Relationship Id="rId54" Type="http://schemas.openxmlformats.org/officeDocument/2006/relationships/font" Target="fonts/Nunito-italic.fntdata"/><Relationship Id="rId13" Type="http://schemas.openxmlformats.org/officeDocument/2006/relationships/slide" Target="slides/slide7.xml"/><Relationship Id="rId57" Type="http://schemas.openxmlformats.org/officeDocument/2006/relationships/font" Target="fonts/BebasNeue-regular.fntdata"/><Relationship Id="rId12" Type="http://schemas.openxmlformats.org/officeDocument/2006/relationships/slide" Target="slides/slide6.xml"/><Relationship Id="rId56" Type="http://schemas.openxmlformats.org/officeDocument/2006/relationships/font" Target="fonts/PaytoneOne-regular.fntdata"/><Relationship Id="rId15" Type="http://schemas.openxmlformats.org/officeDocument/2006/relationships/slide" Target="slides/slide9.xml"/><Relationship Id="rId59" Type="http://schemas.openxmlformats.org/officeDocument/2006/relationships/font" Target="fonts/DMSans-bold.fntdata"/><Relationship Id="rId14" Type="http://schemas.openxmlformats.org/officeDocument/2006/relationships/slide" Target="slides/slide8.xml"/><Relationship Id="rId58" Type="http://schemas.openxmlformats.org/officeDocument/2006/relationships/font" Target="fonts/DM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d3401ed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d3401ed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fa3d03111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fa3d03111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fa1fcdea2b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fa1fcdea2b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a1fcdea2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a1fcdea2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fa1b366743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fa1b366743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fa1fcdea2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fa1fcdea2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a416d94f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fa416d94f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a3b165a9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a3b165a9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fa3b165a9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fa3b165a9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a:t>
            </a:r>
            <a:endParaRPr/>
          </a:p>
          <a:p>
            <a:pPr indent="0" lvl="0" marL="0" rtl="0" algn="l">
              <a:spcBef>
                <a:spcPts val="0"/>
              </a:spcBef>
              <a:spcAft>
                <a:spcPts val="0"/>
              </a:spcAft>
              <a:buClr>
                <a:schemeClr val="dk1"/>
              </a:buClr>
              <a:buSzPts val="1100"/>
              <a:buFont typeface="Arial"/>
              <a:buNone/>
            </a:pPr>
            <a:r>
              <a:rPr lang="en">
                <a:solidFill>
                  <a:schemeClr val="dk1"/>
                </a:solidFill>
              </a:rPr>
              <a:t>Hmw remove the fear surrounding taking a different path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Hmw give people a safe place to experiment with different paths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Hmw connect danna with people who took unconventional paths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Hmw give danna the resources to pursue different paths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Hmw remove the stigma others cast on those following an unconventional path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Hmw ensure danna receives validation and value if she were to take a different path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Hmw place more emphasis on the journey and the process, rather than the end result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Hmw reduce the pressure to meet external expectations (ie: peers, parents, etc)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Hmw reframe the concept of taking a different path as growth, opportunity for success, and self discovery; rather than “quitting”, “dropping something”, or “giving up”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 might me improve her self worth?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 might we make others stop talking about their accomplishments?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bring perspective into how people are on different paths?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people not base their self worth on just academic success </a:t>
            </a:r>
            <a:endParaRPr i="1" sz="1150">
              <a:solidFill>
                <a:schemeClr val="dk1"/>
              </a:solidFill>
            </a:endParaRPr>
          </a:p>
          <a:p>
            <a:pPr indent="0" lvl="0" marL="0" marR="0" rtl="0" algn="l">
              <a:lnSpc>
                <a:spcPct val="146668"/>
              </a:lnSpc>
              <a:spcBef>
                <a:spcPts val="0"/>
              </a:spcBef>
              <a:spcAft>
                <a:spcPts val="0"/>
              </a:spcAft>
              <a:buClr>
                <a:schemeClr val="dk1"/>
              </a:buClr>
              <a:buSzPts val="1100"/>
              <a:buFont typeface="Arial"/>
              <a:buNone/>
            </a:pPr>
            <a:r>
              <a:rPr lang="en">
                <a:solidFill>
                  <a:schemeClr val="dk1"/>
                </a:solidFill>
              </a:rPr>
              <a:t>Hmw make hearing about others’ accomplishments be something inspiring instead of intimidating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ban accomplishment sharing on social media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get rid of metrics in high school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Change the way people deal with other people talking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Bring perspective (ie: bay area students are actually doing better than rest of students in country)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Colleges recognize the bay area culture and be more understanding / flexible wrt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society less showy / accomplish driven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Make social media less of an influence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students more collaborative than competitive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their failures / mundane / journey to success (and not just success and end point)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reduce duck syndrome (trying to appear fine and accomplished)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students self worth less dependent on external validation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encourage an internal locus of control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have healthier conversations about success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students recognize that everyone’s paths look different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reduce the tendency to post about (or share out loud) accomplishments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the Bay Area culture more collaborative instead of competitive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encourage high schools and colleges to acknowledge the unique pressures of competitive regions like the Bay Area in their admissions and support systems?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foster a societal shift from being accomplishment-driven to valuing personal growth and well-being?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highlight the value of non-academic or less visible achievements in students' lives?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reframe failure as an essential part of learning and success, rather than something to hide?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lower the stress associated with each task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rgbClr val="1D1C1D"/>
                </a:solidFill>
              </a:rPr>
              <a:t>HMW empower young individuals to explore future possibilities without being tied down by the chains of convention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fa3b165a9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fa3b165a9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fa3b165a9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fa3b165a9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a:t>
            </a:r>
            <a:br>
              <a:rPr lang="en"/>
            </a:br>
            <a:r>
              <a:rPr lang="en">
                <a:solidFill>
                  <a:schemeClr val="dk1"/>
                </a:solidFill>
              </a:rPr>
              <a:t>HMW help people understand their capacities better?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bring more acceptance into not needing to optimize your lifestyle at all times?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allow people to have balanced goals?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help people achieve goals with more achievable/ broken down targets?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people more intentional with the things they choose to take 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people more efficient with their time so they have time to do everything?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it less stressful to have a lot of things doing 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people recognize where their capacity is / the max amount they can take 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it okay to not do everything?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remove the stress barrier out of the picture, so that people have the capacity to pursue everything?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leverage an individual’s context and derive insights in order to enhance their productivity?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sure people are aware of their current stress levels at a given time?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leverage patterns in human tendencies to optimize productivity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uncover how individuals experience and interpret their stress patterns?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lower the barrier of mental energy required for different tasks </a:t>
            </a:r>
            <a:endParaRPr i="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break down big or uncertain tasks to make them more manageable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quantify stressors and motivational factors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9aeb659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9aeb659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fa3b165a95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fa3b165a95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fa3b165a95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fa3b165a9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a:t>
            </a:r>
            <a:br>
              <a:rPr lang="en"/>
            </a:br>
            <a:r>
              <a:rPr lang="en">
                <a:solidFill>
                  <a:schemeClr val="dk1"/>
                </a:solidFill>
              </a:rPr>
              <a:t>HMW make it easier for Dr. V to delegate tasks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help Dr. V see the impact of his work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provide quantifiable measures of his impact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the managerial positions more like the patient-care positions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can we center the word fulfullment around non-professinal contexts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create a system that allows Dr. V to manage several things and people at once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give Dr. V immediate feedback on the work of the people under him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improve team communication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reframe delegating tasks around “trust” rather than “fear”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HMW make delegating tasks feel as impactful as directly helping a patient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fa416d94f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fa416d94f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fa416d94f3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fa416d94f3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fa3b165a9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fa3b165a9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a1b366743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fa1b366743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fa416d94f3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fa416d94f3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fa1b366743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fa1b366743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fa416d94f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fa416d94f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fa3d03111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fa3d03111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fa1b366743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fa1b366743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fa3d03111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fa3d03111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fa1fcdea2b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fa1fcdea2b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fa1fcdea2b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fa1fcdea2b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a1fcdea2b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fa1fcdea2b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fa416d94f3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fa416d94f3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fa416d94f3_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fa416d94f3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fa3b165a95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fa3b165a95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fa1b366743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fa1b366743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fa3d03111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fa3d03111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fa416d94f3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fa416d94f3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a1b366743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fa1b366743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fa416d94f3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fa416d94f3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fa416d94f3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fa416d94f3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fa3d03111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fa3d03111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fa3d03111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fa3d03111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fa3d03111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fa3d03111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fa416d94f3_4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fa416d94f3_4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fa1fcdea2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fa1fcdea2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a1fcdea2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a1fcdea2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fa1fcdea2b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fa1fcdea2b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125" y="752750"/>
            <a:ext cx="4205100" cy="26148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57686" y="3517675"/>
            <a:ext cx="4116000" cy="39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idx="2" type="subTitle"/>
          </p:nvPr>
        </p:nvSpPr>
        <p:spPr>
          <a:xfrm>
            <a:off x="7146175" y="539500"/>
            <a:ext cx="1284600" cy="39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32886" y="3094123"/>
            <a:ext cx="10361123" cy="2520022"/>
            <a:chOff x="-832886" y="3094123"/>
            <a:chExt cx="10361123" cy="2520022"/>
          </a:xfrm>
        </p:grpSpPr>
        <p:sp>
          <p:nvSpPr>
            <p:cNvPr id="13" name="Google Shape;13;p2"/>
            <p:cNvSpPr/>
            <p:nvPr/>
          </p:nvSpPr>
          <p:spPr>
            <a:xfrm>
              <a:off x="-568024" y="3461647"/>
              <a:ext cx="1719893" cy="2020276"/>
            </a:xfrm>
            <a:custGeom>
              <a:rect b="b" l="l" r="r" t="t"/>
              <a:pathLst>
                <a:path extrusionOk="0" h="3289" w="2800">
                  <a:moveTo>
                    <a:pt x="0" y="140"/>
                  </a:moveTo>
                  <a:lnTo>
                    <a:pt x="0" y="140"/>
                  </a:lnTo>
                  <a:cubicBezTo>
                    <a:pt x="124" y="81"/>
                    <a:pt x="249" y="23"/>
                    <a:pt x="386" y="5"/>
                  </a:cubicBezTo>
                  <a:cubicBezTo>
                    <a:pt x="521" y="-12"/>
                    <a:pt x="668" y="16"/>
                    <a:pt x="766" y="110"/>
                  </a:cubicBezTo>
                  <a:cubicBezTo>
                    <a:pt x="869" y="209"/>
                    <a:pt x="900" y="360"/>
                    <a:pt x="917" y="500"/>
                  </a:cubicBezTo>
                  <a:cubicBezTo>
                    <a:pt x="944" y="733"/>
                    <a:pt x="945" y="969"/>
                    <a:pt x="921" y="1202"/>
                  </a:cubicBezTo>
                  <a:cubicBezTo>
                    <a:pt x="965" y="1050"/>
                    <a:pt x="1161" y="978"/>
                    <a:pt x="1308" y="1037"/>
                  </a:cubicBezTo>
                  <a:cubicBezTo>
                    <a:pt x="1454" y="1096"/>
                    <a:pt x="1544" y="1255"/>
                    <a:pt x="1555" y="1411"/>
                  </a:cubicBezTo>
                  <a:cubicBezTo>
                    <a:pt x="1568" y="1569"/>
                    <a:pt x="1514" y="1723"/>
                    <a:pt x="1441" y="1863"/>
                  </a:cubicBezTo>
                  <a:cubicBezTo>
                    <a:pt x="1582" y="1767"/>
                    <a:pt x="1759" y="1677"/>
                    <a:pt x="1913" y="1748"/>
                  </a:cubicBezTo>
                  <a:cubicBezTo>
                    <a:pt x="2028" y="1802"/>
                    <a:pt x="2089" y="1936"/>
                    <a:pt x="2093" y="2062"/>
                  </a:cubicBezTo>
                  <a:cubicBezTo>
                    <a:pt x="2099" y="2188"/>
                    <a:pt x="2056" y="2312"/>
                    <a:pt x="2015" y="2433"/>
                  </a:cubicBezTo>
                  <a:cubicBezTo>
                    <a:pt x="2099" y="2359"/>
                    <a:pt x="2197" y="2302"/>
                    <a:pt x="2304" y="2268"/>
                  </a:cubicBezTo>
                  <a:cubicBezTo>
                    <a:pt x="2345" y="2254"/>
                    <a:pt x="2393" y="2245"/>
                    <a:pt x="2429" y="2268"/>
                  </a:cubicBezTo>
                  <a:cubicBezTo>
                    <a:pt x="2467" y="2292"/>
                    <a:pt x="2478" y="2343"/>
                    <a:pt x="2483" y="2389"/>
                  </a:cubicBezTo>
                  <a:cubicBezTo>
                    <a:pt x="2495" y="2511"/>
                    <a:pt x="2490" y="2636"/>
                    <a:pt x="2467" y="2758"/>
                  </a:cubicBezTo>
                  <a:cubicBezTo>
                    <a:pt x="2592" y="2749"/>
                    <a:pt x="2718" y="2825"/>
                    <a:pt x="2771" y="2938"/>
                  </a:cubicBezTo>
                  <a:cubicBezTo>
                    <a:pt x="2825" y="3052"/>
                    <a:pt x="2801" y="3198"/>
                    <a:pt x="2714" y="3289"/>
                  </a:cubicBezTo>
                  <a:cubicBezTo>
                    <a:pt x="201" y="3289"/>
                    <a:pt x="201" y="3289"/>
                    <a:pt x="201" y="3289"/>
                  </a:cubicBezTo>
                  <a:lnTo>
                    <a:pt x="0" y="140"/>
                  </a:ln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 name="Google Shape;14;p2"/>
            <p:cNvSpPr/>
            <p:nvPr/>
          </p:nvSpPr>
          <p:spPr>
            <a:xfrm>
              <a:off x="7809572" y="3593868"/>
              <a:ext cx="1718665" cy="2020276"/>
            </a:xfrm>
            <a:custGeom>
              <a:rect b="b" l="l" r="r" t="t"/>
              <a:pathLst>
                <a:path extrusionOk="0" h="3289" w="2798">
                  <a:moveTo>
                    <a:pt x="2798" y="140"/>
                  </a:moveTo>
                  <a:lnTo>
                    <a:pt x="2798" y="140"/>
                  </a:lnTo>
                  <a:cubicBezTo>
                    <a:pt x="2676" y="81"/>
                    <a:pt x="2550" y="23"/>
                    <a:pt x="2415" y="5"/>
                  </a:cubicBezTo>
                  <a:cubicBezTo>
                    <a:pt x="2280" y="-12"/>
                    <a:pt x="2132" y="16"/>
                    <a:pt x="2034" y="110"/>
                  </a:cubicBezTo>
                  <a:cubicBezTo>
                    <a:pt x="1932" y="209"/>
                    <a:pt x="1900" y="360"/>
                    <a:pt x="1883" y="500"/>
                  </a:cubicBezTo>
                  <a:cubicBezTo>
                    <a:pt x="1856" y="733"/>
                    <a:pt x="1853" y="969"/>
                    <a:pt x="1878" y="1202"/>
                  </a:cubicBezTo>
                  <a:cubicBezTo>
                    <a:pt x="1835" y="1050"/>
                    <a:pt x="1639" y="978"/>
                    <a:pt x="1493" y="1037"/>
                  </a:cubicBezTo>
                  <a:cubicBezTo>
                    <a:pt x="1346" y="1096"/>
                    <a:pt x="1257" y="1255"/>
                    <a:pt x="1245" y="1411"/>
                  </a:cubicBezTo>
                  <a:cubicBezTo>
                    <a:pt x="1233" y="1569"/>
                    <a:pt x="1287" y="1723"/>
                    <a:pt x="1358" y="1863"/>
                  </a:cubicBezTo>
                  <a:cubicBezTo>
                    <a:pt x="1218" y="1767"/>
                    <a:pt x="1041" y="1677"/>
                    <a:pt x="886" y="1748"/>
                  </a:cubicBezTo>
                  <a:cubicBezTo>
                    <a:pt x="771" y="1802"/>
                    <a:pt x="710" y="1936"/>
                    <a:pt x="705" y="2062"/>
                  </a:cubicBezTo>
                  <a:cubicBezTo>
                    <a:pt x="701" y="2188"/>
                    <a:pt x="742" y="2312"/>
                    <a:pt x="784" y="2433"/>
                  </a:cubicBezTo>
                  <a:cubicBezTo>
                    <a:pt x="701" y="2359"/>
                    <a:pt x="602" y="2302"/>
                    <a:pt x="497" y="2268"/>
                  </a:cubicBezTo>
                  <a:cubicBezTo>
                    <a:pt x="455" y="2254"/>
                    <a:pt x="407" y="2245"/>
                    <a:pt x="370" y="2268"/>
                  </a:cubicBezTo>
                  <a:cubicBezTo>
                    <a:pt x="332" y="2292"/>
                    <a:pt x="322" y="2343"/>
                    <a:pt x="317" y="2389"/>
                  </a:cubicBezTo>
                  <a:cubicBezTo>
                    <a:pt x="305" y="2511"/>
                    <a:pt x="310" y="2636"/>
                    <a:pt x="333" y="2758"/>
                  </a:cubicBezTo>
                  <a:cubicBezTo>
                    <a:pt x="207" y="2749"/>
                    <a:pt x="80" y="2825"/>
                    <a:pt x="28" y="2938"/>
                  </a:cubicBezTo>
                  <a:cubicBezTo>
                    <a:pt x="-25" y="3052"/>
                    <a:pt x="-1" y="3198"/>
                    <a:pt x="86" y="3289"/>
                  </a:cubicBezTo>
                  <a:cubicBezTo>
                    <a:pt x="2599" y="3289"/>
                    <a:pt x="2599" y="3289"/>
                    <a:pt x="2599" y="3289"/>
                  </a:cubicBezTo>
                  <a:lnTo>
                    <a:pt x="2798" y="140"/>
                  </a:ln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 name="Google Shape;15;p2"/>
            <p:cNvSpPr/>
            <p:nvPr/>
          </p:nvSpPr>
          <p:spPr>
            <a:xfrm>
              <a:off x="-832886" y="3094123"/>
              <a:ext cx="1119270" cy="585901"/>
            </a:xfrm>
            <a:custGeom>
              <a:rect b="b" l="l" r="r" t="t"/>
              <a:pathLst>
                <a:path extrusionOk="0" h="2053" w="3922">
                  <a:moveTo>
                    <a:pt x="3256" y="2016"/>
                  </a:moveTo>
                  <a:lnTo>
                    <a:pt x="3256" y="2016"/>
                  </a:lnTo>
                  <a:cubicBezTo>
                    <a:pt x="3384" y="2052"/>
                    <a:pt x="3539" y="2056"/>
                    <a:pt x="3663" y="2036"/>
                  </a:cubicBezTo>
                  <a:cubicBezTo>
                    <a:pt x="4139" y="1955"/>
                    <a:pt x="3895" y="1250"/>
                    <a:pt x="3461" y="1371"/>
                  </a:cubicBezTo>
                  <a:cubicBezTo>
                    <a:pt x="3582" y="1261"/>
                    <a:pt x="3613" y="1061"/>
                    <a:pt x="3505" y="931"/>
                  </a:cubicBezTo>
                  <a:cubicBezTo>
                    <a:pt x="3398" y="802"/>
                    <a:pt x="3180" y="786"/>
                    <a:pt x="3058" y="898"/>
                  </a:cubicBezTo>
                  <a:cubicBezTo>
                    <a:pt x="3105" y="753"/>
                    <a:pt x="2982" y="592"/>
                    <a:pt x="2833" y="558"/>
                  </a:cubicBezTo>
                  <a:cubicBezTo>
                    <a:pt x="2685" y="524"/>
                    <a:pt x="2528" y="588"/>
                    <a:pt x="2408" y="683"/>
                  </a:cubicBezTo>
                  <a:cubicBezTo>
                    <a:pt x="2470" y="461"/>
                    <a:pt x="2512" y="218"/>
                    <a:pt x="2315" y="101"/>
                  </a:cubicBezTo>
                  <a:cubicBezTo>
                    <a:pt x="2105" y="-21"/>
                    <a:pt x="1829" y="-41"/>
                    <a:pt x="1624" y="88"/>
                  </a:cubicBezTo>
                  <a:cubicBezTo>
                    <a:pt x="1419" y="216"/>
                    <a:pt x="1319" y="505"/>
                    <a:pt x="1433" y="719"/>
                  </a:cubicBezTo>
                  <a:cubicBezTo>
                    <a:pt x="1345" y="629"/>
                    <a:pt x="1180" y="632"/>
                    <a:pt x="1094" y="725"/>
                  </a:cubicBezTo>
                  <a:cubicBezTo>
                    <a:pt x="1007" y="819"/>
                    <a:pt x="1017" y="982"/>
                    <a:pt x="1114" y="1065"/>
                  </a:cubicBezTo>
                  <a:cubicBezTo>
                    <a:pt x="973" y="965"/>
                    <a:pt x="768" y="967"/>
                    <a:pt x="629" y="1069"/>
                  </a:cubicBezTo>
                  <a:cubicBezTo>
                    <a:pt x="533" y="1140"/>
                    <a:pt x="485" y="1313"/>
                    <a:pt x="590" y="1367"/>
                  </a:cubicBezTo>
                  <a:cubicBezTo>
                    <a:pt x="456" y="1330"/>
                    <a:pt x="310" y="1293"/>
                    <a:pt x="179" y="1340"/>
                  </a:cubicBezTo>
                  <a:cubicBezTo>
                    <a:pt x="46" y="1387"/>
                    <a:pt x="-50" y="1556"/>
                    <a:pt x="29" y="1671"/>
                  </a:cubicBezTo>
                  <a:cubicBezTo>
                    <a:pt x="62" y="1718"/>
                    <a:pt x="116" y="1747"/>
                    <a:pt x="172" y="1760"/>
                  </a:cubicBezTo>
                  <a:cubicBezTo>
                    <a:pt x="296" y="1790"/>
                    <a:pt x="435" y="1747"/>
                    <a:pt x="522" y="1652"/>
                  </a:cubicBezTo>
                  <a:cubicBezTo>
                    <a:pt x="499" y="1809"/>
                    <a:pt x="641" y="1948"/>
                    <a:pt x="790" y="2006"/>
                  </a:cubicBezTo>
                  <a:cubicBezTo>
                    <a:pt x="1094" y="2125"/>
                    <a:pt x="1473" y="2013"/>
                    <a:pt x="1661" y="1747"/>
                  </a:cubicBezTo>
                  <a:cubicBezTo>
                    <a:pt x="1746" y="1861"/>
                    <a:pt x="1892" y="1926"/>
                    <a:pt x="2033" y="1916"/>
                  </a:cubicBezTo>
                  <a:cubicBezTo>
                    <a:pt x="2174" y="1906"/>
                    <a:pt x="2307" y="1821"/>
                    <a:pt x="2376" y="1696"/>
                  </a:cubicBezTo>
                  <a:cubicBezTo>
                    <a:pt x="2349" y="1745"/>
                    <a:pt x="2646" y="1839"/>
                    <a:pt x="2678" y="1842"/>
                  </a:cubicBezTo>
                  <a:cubicBezTo>
                    <a:pt x="2807" y="1859"/>
                    <a:pt x="2927" y="1822"/>
                    <a:pt x="3036" y="1758"/>
                  </a:cubicBezTo>
                  <a:cubicBezTo>
                    <a:pt x="2908" y="1834"/>
                    <a:pt x="3155" y="1980"/>
                    <a:pt x="3197" y="1996"/>
                  </a:cubicBezTo>
                  <a:cubicBezTo>
                    <a:pt x="3216" y="2003"/>
                    <a:pt x="3236" y="2010"/>
                    <a:pt x="3256" y="201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2" name="Shape 122"/>
        <p:cNvGrpSpPr/>
        <p:nvPr/>
      </p:nvGrpSpPr>
      <p:grpSpPr>
        <a:xfrm>
          <a:off x="0" y="0"/>
          <a:ext cx="0" cy="0"/>
          <a:chOff x="0" y="0"/>
          <a:chExt cx="0" cy="0"/>
        </a:xfrm>
      </p:grpSpPr>
      <p:sp>
        <p:nvSpPr>
          <p:cNvPr id="123" name="Google Shape;123;p11"/>
          <p:cNvSpPr txBox="1"/>
          <p:nvPr>
            <p:ph hasCustomPrompt="1" type="title"/>
          </p:nvPr>
        </p:nvSpPr>
        <p:spPr>
          <a:xfrm>
            <a:off x="1284000" y="1684850"/>
            <a:ext cx="6576000" cy="1098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4" name="Google Shape;124;p11"/>
          <p:cNvSpPr txBox="1"/>
          <p:nvPr>
            <p:ph idx="1" type="subTitle"/>
          </p:nvPr>
        </p:nvSpPr>
        <p:spPr>
          <a:xfrm>
            <a:off x="1284000" y="2771350"/>
            <a:ext cx="6576000" cy="6873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25" name="Google Shape;125;p11"/>
          <p:cNvGrpSpPr/>
          <p:nvPr/>
        </p:nvGrpSpPr>
        <p:grpSpPr>
          <a:xfrm>
            <a:off x="6925860" y="-25055"/>
            <a:ext cx="2218151" cy="5183895"/>
            <a:chOff x="6925860" y="-50120"/>
            <a:chExt cx="2218151" cy="5183895"/>
          </a:xfrm>
        </p:grpSpPr>
        <p:sp>
          <p:nvSpPr>
            <p:cNvPr id="126" name="Google Shape;126;p11"/>
            <p:cNvSpPr/>
            <p:nvPr/>
          </p:nvSpPr>
          <p:spPr>
            <a:xfrm rot="5400000">
              <a:off x="7448072" y="-572333"/>
              <a:ext cx="1173726" cy="2218151"/>
            </a:xfrm>
            <a:custGeom>
              <a:rect b="b" l="l" r="r" t="t"/>
              <a:pathLst>
                <a:path extrusionOk="0" h="2659" w="1407">
                  <a:moveTo>
                    <a:pt x="0" y="2659"/>
                  </a:moveTo>
                  <a:lnTo>
                    <a:pt x="0" y="2659"/>
                  </a:lnTo>
                  <a:cubicBezTo>
                    <a:pt x="0" y="0"/>
                    <a:pt x="0" y="0"/>
                    <a:pt x="0" y="0"/>
                  </a:cubicBezTo>
                  <a:cubicBezTo>
                    <a:pt x="1407" y="0"/>
                    <a:pt x="1407" y="0"/>
                    <a:pt x="1407" y="0"/>
                  </a:cubicBezTo>
                  <a:cubicBezTo>
                    <a:pt x="1387" y="62"/>
                    <a:pt x="1359" y="121"/>
                    <a:pt x="1323" y="176"/>
                  </a:cubicBezTo>
                  <a:cubicBezTo>
                    <a:pt x="1260" y="270"/>
                    <a:pt x="1177" y="348"/>
                    <a:pt x="1088" y="417"/>
                  </a:cubicBezTo>
                  <a:cubicBezTo>
                    <a:pt x="1086" y="420"/>
                    <a:pt x="1083" y="422"/>
                    <a:pt x="1080" y="424"/>
                  </a:cubicBezTo>
                  <a:cubicBezTo>
                    <a:pt x="1055" y="444"/>
                    <a:pt x="1028" y="465"/>
                    <a:pt x="1013" y="494"/>
                  </a:cubicBezTo>
                  <a:cubicBezTo>
                    <a:pt x="1006" y="507"/>
                    <a:pt x="1002" y="520"/>
                    <a:pt x="1000" y="532"/>
                  </a:cubicBezTo>
                  <a:cubicBezTo>
                    <a:pt x="990" y="590"/>
                    <a:pt x="1016" y="657"/>
                    <a:pt x="1019" y="718"/>
                  </a:cubicBezTo>
                  <a:cubicBezTo>
                    <a:pt x="1027" y="869"/>
                    <a:pt x="897" y="989"/>
                    <a:pt x="775" y="1078"/>
                  </a:cubicBezTo>
                  <a:cubicBezTo>
                    <a:pt x="653" y="1168"/>
                    <a:pt x="515" y="1268"/>
                    <a:pt x="494" y="1417"/>
                  </a:cubicBezTo>
                  <a:cubicBezTo>
                    <a:pt x="483" y="1492"/>
                    <a:pt x="504" y="1566"/>
                    <a:pt x="519" y="1638"/>
                  </a:cubicBezTo>
                  <a:cubicBezTo>
                    <a:pt x="541" y="1743"/>
                    <a:pt x="553" y="1852"/>
                    <a:pt x="526" y="1957"/>
                  </a:cubicBezTo>
                  <a:cubicBezTo>
                    <a:pt x="455" y="2242"/>
                    <a:pt x="131" y="2405"/>
                    <a:pt x="0" y="2659"/>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 name="Google Shape;127;p11"/>
            <p:cNvSpPr/>
            <p:nvPr/>
          </p:nvSpPr>
          <p:spPr>
            <a:xfrm flipH="1">
              <a:off x="7782490" y="3608815"/>
              <a:ext cx="1361520" cy="1522440"/>
            </a:xfrm>
            <a:custGeom>
              <a:rect b="b" l="l" r="r" t="t"/>
              <a:pathLst>
                <a:path extrusionOk="0" h="4229" w="3782">
                  <a:moveTo>
                    <a:pt x="3775" y="4229"/>
                  </a:moveTo>
                  <a:lnTo>
                    <a:pt x="3775" y="4229"/>
                  </a:lnTo>
                  <a:cubicBezTo>
                    <a:pt x="0" y="4229"/>
                    <a:pt x="0" y="4229"/>
                    <a:pt x="0" y="4229"/>
                  </a:cubicBezTo>
                  <a:cubicBezTo>
                    <a:pt x="0" y="247"/>
                    <a:pt x="0" y="247"/>
                    <a:pt x="0" y="247"/>
                  </a:cubicBezTo>
                  <a:cubicBezTo>
                    <a:pt x="77" y="170"/>
                    <a:pt x="163" y="104"/>
                    <a:pt x="258" y="47"/>
                  </a:cubicBezTo>
                  <a:cubicBezTo>
                    <a:pt x="315" y="13"/>
                    <a:pt x="381" y="-16"/>
                    <a:pt x="441" y="10"/>
                  </a:cubicBezTo>
                  <a:cubicBezTo>
                    <a:pt x="496" y="33"/>
                    <a:pt x="524" y="90"/>
                    <a:pt x="542" y="144"/>
                  </a:cubicBezTo>
                  <a:cubicBezTo>
                    <a:pt x="714" y="652"/>
                    <a:pt x="582" y="1208"/>
                    <a:pt x="447" y="1724"/>
                  </a:cubicBezTo>
                  <a:cubicBezTo>
                    <a:pt x="507" y="1580"/>
                    <a:pt x="616" y="1460"/>
                    <a:pt x="748" y="1382"/>
                  </a:cubicBezTo>
                  <a:cubicBezTo>
                    <a:pt x="868" y="1638"/>
                    <a:pt x="889" y="1939"/>
                    <a:pt x="800" y="2208"/>
                  </a:cubicBezTo>
                  <a:cubicBezTo>
                    <a:pt x="863" y="2090"/>
                    <a:pt x="946" y="1984"/>
                    <a:pt x="1046" y="1896"/>
                  </a:cubicBezTo>
                  <a:cubicBezTo>
                    <a:pt x="1144" y="2039"/>
                    <a:pt x="1175" y="2225"/>
                    <a:pt x="1132" y="2394"/>
                  </a:cubicBezTo>
                  <a:cubicBezTo>
                    <a:pt x="1175" y="2311"/>
                    <a:pt x="1224" y="2234"/>
                    <a:pt x="1278" y="2162"/>
                  </a:cubicBezTo>
                  <a:cubicBezTo>
                    <a:pt x="1304" y="2131"/>
                    <a:pt x="1330" y="2099"/>
                    <a:pt x="1367" y="2090"/>
                  </a:cubicBezTo>
                  <a:cubicBezTo>
                    <a:pt x="1473" y="2065"/>
                    <a:pt x="1528" y="2214"/>
                    <a:pt x="1533" y="2323"/>
                  </a:cubicBezTo>
                  <a:cubicBezTo>
                    <a:pt x="1651" y="2128"/>
                    <a:pt x="1820" y="1904"/>
                    <a:pt x="2047" y="1927"/>
                  </a:cubicBezTo>
                  <a:cubicBezTo>
                    <a:pt x="2267" y="1950"/>
                    <a:pt x="2393" y="2202"/>
                    <a:pt x="2385" y="2420"/>
                  </a:cubicBezTo>
                  <a:cubicBezTo>
                    <a:pt x="2379" y="2641"/>
                    <a:pt x="2282" y="2847"/>
                    <a:pt x="2239" y="3062"/>
                  </a:cubicBezTo>
                  <a:cubicBezTo>
                    <a:pt x="2293" y="2979"/>
                    <a:pt x="2350" y="2893"/>
                    <a:pt x="2433" y="2841"/>
                  </a:cubicBezTo>
                  <a:cubicBezTo>
                    <a:pt x="2454" y="2833"/>
                    <a:pt x="2471" y="2824"/>
                    <a:pt x="2494" y="2818"/>
                  </a:cubicBezTo>
                  <a:cubicBezTo>
                    <a:pt x="2568" y="2796"/>
                    <a:pt x="2657" y="2810"/>
                    <a:pt x="2706" y="2870"/>
                  </a:cubicBezTo>
                  <a:cubicBezTo>
                    <a:pt x="2740" y="2910"/>
                    <a:pt x="2749" y="2965"/>
                    <a:pt x="2755" y="3019"/>
                  </a:cubicBezTo>
                  <a:cubicBezTo>
                    <a:pt x="2772" y="3137"/>
                    <a:pt x="2777" y="3254"/>
                    <a:pt x="2772" y="3375"/>
                  </a:cubicBezTo>
                  <a:cubicBezTo>
                    <a:pt x="2772" y="3412"/>
                    <a:pt x="2769" y="3449"/>
                    <a:pt x="2766" y="3486"/>
                  </a:cubicBezTo>
                  <a:cubicBezTo>
                    <a:pt x="2777" y="3452"/>
                    <a:pt x="2792" y="3420"/>
                    <a:pt x="2815" y="3392"/>
                  </a:cubicBezTo>
                  <a:cubicBezTo>
                    <a:pt x="2895" y="3283"/>
                    <a:pt x="3044" y="3223"/>
                    <a:pt x="3173" y="3271"/>
                  </a:cubicBezTo>
                  <a:cubicBezTo>
                    <a:pt x="3285" y="3312"/>
                    <a:pt x="3354" y="3438"/>
                    <a:pt x="3348" y="3552"/>
                  </a:cubicBezTo>
                  <a:cubicBezTo>
                    <a:pt x="3345" y="3604"/>
                    <a:pt x="3328" y="3652"/>
                    <a:pt x="3291" y="3693"/>
                  </a:cubicBezTo>
                  <a:cubicBezTo>
                    <a:pt x="3359" y="3644"/>
                    <a:pt x="3443" y="3598"/>
                    <a:pt x="3523" y="3584"/>
                  </a:cubicBezTo>
                  <a:cubicBezTo>
                    <a:pt x="3580" y="3575"/>
                    <a:pt x="3637" y="3581"/>
                    <a:pt x="3683" y="3618"/>
                  </a:cubicBezTo>
                  <a:cubicBezTo>
                    <a:pt x="3749" y="3670"/>
                    <a:pt x="3766" y="3756"/>
                    <a:pt x="3775" y="3839"/>
                  </a:cubicBezTo>
                  <a:cubicBezTo>
                    <a:pt x="3775" y="3848"/>
                    <a:pt x="3775" y="3859"/>
                    <a:pt x="3775" y="3868"/>
                  </a:cubicBezTo>
                  <a:cubicBezTo>
                    <a:pt x="3784" y="3988"/>
                    <a:pt x="3784" y="4108"/>
                    <a:pt x="3775" y="4229"/>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 name="Google Shape;128;p11"/>
            <p:cNvSpPr/>
            <p:nvPr/>
          </p:nvSpPr>
          <p:spPr>
            <a:xfrm flipH="1">
              <a:off x="7560730" y="4818055"/>
              <a:ext cx="1369800" cy="315720"/>
            </a:xfrm>
            <a:custGeom>
              <a:rect b="b" l="l" r="r" t="t"/>
              <a:pathLst>
                <a:path extrusionOk="0" h="877" w="3805">
                  <a:moveTo>
                    <a:pt x="3804" y="870"/>
                  </a:moveTo>
                  <a:lnTo>
                    <a:pt x="3804" y="870"/>
                  </a:lnTo>
                  <a:cubicBezTo>
                    <a:pt x="3807" y="746"/>
                    <a:pt x="3804" y="620"/>
                    <a:pt x="3752" y="509"/>
                  </a:cubicBezTo>
                  <a:cubicBezTo>
                    <a:pt x="3698" y="388"/>
                    <a:pt x="3572" y="285"/>
                    <a:pt x="3437" y="308"/>
                  </a:cubicBezTo>
                  <a:cubicBezTo>
                    <a:pt x="3334" y="325"/>
                    <a:pt x="3262" y="408"/>
                    <a:pt x="3182" y="480"/>
                  </a:cubicBezTo>
                  <a:cubicBezTo>
                    <a:pt x="3142" y="517"/>
                    <a:pt x="3102" y="549"/>
                    <a:pt x="3056" y="572"/>
                  </a:cubicBezTo>
                  <a:cubicBezTo>
                    <a:pt x="3001" y="468"/>
                    <a:pt x="3030" y="328"/>
                    <a:pt x="2950" y="242"/>
                  </a:cubicBezTo>
                  <a:cubicBezTo>
                    <a:pt x="2944" y="236"/>
                    <a:pt x="2938" y="230"/>
                    <a:pt x="2930" y="225"/>
                  </a:cubicBezTo>
                  <a:cubicBezTo>
                    <a:pt x="2881" y="188"/>
                    <a:pt x="2815" y="179"/>
                    <a:pt x="2755" y="193"/>
                  </a:cubicBezTo>
                  <a:cubicBezTo>
                    <a:pt x="2720" y="199"/>
                    <a:pt x="2692" y="213"/>
                    <a:pt x="2663" y="230"/>
                  </a:cubicBezTo>
                  <a:cubicBezTo>
                    <a:pt x="2577" y="285"/>
                    <a:pt x="2520" y="377"/>
                    <a:pt x="2465" y="465"/>
                  </a:cubicBezTo>
                  <a:cubicBezTo>
                    <a:pt x="2425" y="302"/>
                    <a:pt x="2356" y="110"/>
                    <a:pt x="2222" y="33"/>
                  </a:cubicBezTo>
                  <a:cubicBezTo>
                    <a:pt x="2208" y="27"/>
                    <a:pt x="2193" y="21"/>
                    <a:pt x="2179" y="16"/>
                  </a:cubicBezTo>
                  <a:cubicBezTo>
                    <a:pt x="2159" y="7"/>
                    <a:pt x="2136" y="4"/>
                    <a:pt x="2110" y="1"/>
                  </a:cubicBezTo>
                  <a:cubicBezTo>
                    <a:pt x="2041" y="-5"/>
                    <a:pt x="1975" y="21"/>
                    <a:pt x="1915" y="56"/>
                  </a:cubicBezTo>
                  <a:cubicBezTo>
                    <a:pt x="1898" y="64"/>
                    <a:pt x="1884" y="73"/>
                    <a:pt x="1869" y="84"/>
                  </a:cubicBezTo>
                  <a:cubicBezTo>
                    <a:pt x="1692" y="202"/>
                    <a:pt x="1554" y="374"/>
                    <a:pt x="1476" y="572"/>
                  </a:cubicBezTo>
                  <a:cubicBezTo>
                    <a:pt x="1425" y="388"/>
                    <a:pt x="1193" y="293"/>
                    <a:pt x="1018" y="362"/>
                  </a:cubicBezTo>
                  <a:cubicBezTo>
                    <a:pt x="840" y="434"/>
                    <a:pt x="737" y="637"/>
                    <a:pt x="760" y="827"/>
                  </a:cubicBezTo>
                  <a:cubicBezTo>
                    <a:pt x="634" y="675"/>
                    <a:pt x="407" y="617"/>
                    <a:pt x="221" y="689"/>
                  </a:cubicBezTo>
                  <a:cubicBezTo>
                    <a:pt x="132" y="724"/>
                    <a:pt x="55" y="789"/>
                    <a:pt x="0" y="870"/>
                  </a:cubicBezTo>
                  <a:cubicBezTo>
                    <a:pt x="2419" y="870"/>
                    <a:pt x="2419" y="870"/>
                    <a:pt x="2419" y="870"/>
                  </a:cubicBezTo>
                  <a:cubicBezTo>
                    <a:pt x="3182" y="870"/>
                    <a:pt x="3182" y="870"/>
                    <a:pt x="3182" y="870"/>
                  </a:cubicBezTo>
                  <a:cubicBezTo>
                    <a:pt x="3182" y="895"/>
                    <a:pt x="3185" y="844"/>
                    <a:pt x="3182" y="870"/>
                  </a:cubicBezTo>
                  <a:lnTo>
                    <a:pt x="3804" y="87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9" name="Google Shape;129;p11"/>
          <p:cNvGrpSpPr/>
          <p:nvPr/>
        </p:nvGrpSpPr>
        <p:grpSpPr>
          <a:xfrm>
            <a:off x="7186325" y="4352441"/>
            <a:ext cx="1621445" cy="816120"/>
            <a:chOff x="7186325" y="4327375"/>
            <a:chExt cx="1621445" cy="816120"/>
          </a:xfrm>
        </p:grpSpPr>
        <p:sp>
          <p:nvSpPr>
            <p:cNvPr id="130" name="Google Shape;130;p11"/>
            <p:cNvSpPr/>
            <p:nvPr/>
          </p:nvSpPr>
          <p:spPr>
            <a:xfrm flipH="1">
              <a:off x="7186325" y="4478575"/>
              <a:ext cx="408240" cy="664920"/>
            </a:xfrm>
            <a:custGeom>
              <a:rect b="b" l="l" r="r" t="t"/>
              <a:pathLst>
                <a:path extrusionOk="0" h="1847" w="1134">
                  <a:moveTo>
                    <a:pt x="1134" y="623"/>
                  </a:moveTo>
                  <a:lnTo>
                    <a:pt x="1134" y="623"/>
                  </a:lnTo>
                  <a:cubicBezTo>
                    <a:pt x="1128" y="560"/>
                    <a:pt x="1097" y="503"/>
                    <a:pt x="1048" y="465"/>
                  </a:cubicBezTo>
                  <a:cubicBezTo>
                    <a:pt x="1011" y="437"/>
                    <a:pt x="968" y="417"/>
                    <a:pt x="922" y="411"/>
                  </a:cubicBezTo>
                  <a:cubicBezTo>
                    <a:pt x="997" y="331"/>
                    <a:pt x="1060" y="228"/>
                    <a:pt x="1017" y="119"/>
                  </a:cubicBezTo>
                  <a:cubicBezTo>
                    <a:pt x="997" y="67"/>
                    <a:pt x="954" y="16"/>
                    <a:pt x="896" y="4"/>
                  </a:cubicBezTo>
                  <a:cubicBezTo>
                    <a:pt x="828" y="-13"/>
                    <a:pt x="767" y="33"/>
                    <a:pt x="727" y="87"/>
                  </a:cubicBezTo>
                  <a:cubicBezTo>
                    <a:pt x="681" y="147"/>
                    <a:pt x="647" y="222"/>
                    <a:pt x="632" y="299"/>
                  </a:cubicBezTo>
                  <a:cubicBezTo>
                    <a:pt x="607" y="253"/>
                    <a:pt x="578" y="213"/>
                    <a:pt x="544" y="176"/>
                  </a:cubicBezTo>
                  <a:cubicBezTo>
                    <a:pt x="495" y="125"/>
                    <a:pt x="435" y="79"/>
                    <a:pt x="366" y="64"/>
                  </a:cubicBezTo>
                  <a:cubicBezTo>
                    <a:pt x="294" y="50"/>
                    <a:pt x="223" y="76"/>
                    <a:pt x="194" y="145"/>
                  </a:cubicBezTo>
                  <a:cubicBezTo>
                    <a:pt x="168" y="213"/>
                    <a:pt x="194" y="291"/>
                    <a:pt x="231" y="348"/>
                  </a:cubicBezTo>
                  <a:cubicBezTo>
                    <a:pt x="257" y="391"/>
                    <a:pt x="288" y="428"/>
                    <a:pt x="326" y="463"/>
                  </a:cubicBezTo>
                  <a:cubicBezTo>
                    <a:pt x="277" y="460"/>
                    <a:pt x="228" y="463"/>
                    <a:pt x="183" y="477"/>
                  </a:cubicBezTo>
                  <a:cubicBezTo>
                    <a:pt x="114" y="497"/>
                    <a:pt x="51" y="540"/>
                    <a:pt x="19" y="606"/>
                  </a:cubicBezTo>
                  <a:cubicBezTo>
                    <a:pt x="-10" y="663"/>
                    <a:pt x="-7" y="735"/>
                    <a:pt x="31" y="792"/>
                  </a:cubicBezTo>
                  <a:cubicBezTo>
                    <a:pt x="48" y="821"/>
                    <a:pt x="74" y="841"/>
                    <a:pt x="108" y="855"/>
                  </a:cubicBezTo>
                  <a:cubicBezTo>
                    <a:pt x="145" y="870"/>
                    <a:pt x="191" y="864"/>
                    <a:pt x="231" y="855"/>
                  </a:cubicBezTo>
                  <a:cubicBezTo>
                    <a:pt x="280" y="844"/>
                    <a:pt x="329" y="827"/>
                    <a:pt x="375" y="809"/>
                  </a:cubicBezTo>
                  <a:cubicBezTo>
                    <a:pt x="266" y="1050"/>
                    <a:pt x="197" y="1308"/>
                    <a:pt x="165" y="1572"/>
                  </a:cubicBezTo>
                  <a:cubicBezTo>
                    <a:pt x="157" y="1655"/>
                    <a:pt x="151" y="1735"/>
                    <a:pt x="151" y="1818"/>
                  </a:cubicBezTo>
                  <a:cubicBezTo>
                    <a:pt x="151" y="1856"/>
                    <a:pt x="208" y="1856"/>
                    <a:pt x="208" y="1818"/>
                  </a:cubicBezTo>
                  <a:cubicBezTo>
                    <a:pt x="211" y="1537"/>
                    <a:pt x="263" y="1257"/>
                    <a:pt x="363" y="993"/>
                  </a:cubicBezTo>
                  <a:cubicBezTo>
                    <a:pt x="386" y="921"/>
                    <a:pt x="418" y="855"/>
                    <a:pt x="449" y="787"/>
                  </a:cubicBezTo>
                  <a:cubicBezTo>
                    <a:pt x="438" y="855"/>
                    <a:pt x="432" y="927"/>
                    <a:pt x="432" y="996"/>
                  </a:cubicBezTo>
                  <a:cubicBezTo>
                    <a:pt x="432" y="1068"/>
                    <a:pt x="429" y="1156"/>
                    <a:pt x="484" y="1211"/>
                  </a:cubicBezTo>
                  <a:cubicBezTo>
                    <a:pt x="509" y="1239"/>
                    <a:pt x="547" y="1251"/>
                    <a:pt x="581" y="1245"/>
                  </a:cubicBezTo>
                  <a:cubicBezTo>
                    <a:pt x="615" y="1239"/>
                    <a:pt x="647" y="1219"/>
                    <a:pt x="670" y="1196"/>
                  </a:cubicBezTo>
                  <a:cubicBezTo>
                    <a:pt x="727" y="1139"/>
                    <a:pt x="753" y="1056"/>
                    <a:pt x="767" y="976"/>
                  </a:cubicBezTo>
                  <a:cubicBezTo>
                    <a:pt x="779" y="913"/>
                    <a:pt x="782" y="850"/>
                    <a:pt x="773" y="787"/>
                  </a:cubicBezTo>
                  <a:cubicBezTo>
                    <a:pt x="804" y="812"/>
                    <a:pt x="836" y="833"/>
                    <a:pt x="876" y="841"/>
                  </a:cubicBezTo>
                  <a:cubicBezTo>
                    <a:pt x="942" y="858"/>
                    <a:pt x="1008" y="835"/>
                    <a:pt x="1057" y="792"/>
                  </a:cubicBezTo>
                  <a:cubicBezTo>
                    <a:pt x="1105" y="752"/>
                    <a:pt x="1137" y="686"/>
                    <a:pt x="1134" y="623"/>
                  </a:cubicBezTo>
                  <a:moveTo>
                    <a:pt x="902" y="789"/>
                  </a:moveTo>
                  <a:lnTo>
                    <a:pt x="902" y="789"/>
                  </a:lnTo>
                  <a:cubicBezTo>
                    <a:pt x="836" y="778"/>
                    <a:pt x="787" y="724"/>
                    <a:pt x="747" y="678"/>
                  </a:cubicBezTo>
                  <a:cubicBezTo>
                    <a:pt x="727" y="655"/>
                    <a:pt x="690" y="678"/>
                    <a:pt x="699" y="706"/>
                  </a:cubicBezTo>
                  <a:cubicBezTo>
                    <a:pt x="719" y="778"/>
                    <a:pt x="724" y="852"/>
                    <a:pt x="719" y="927"/>
                  </a:cubicBezTo>
                  <a:cubicBezTo>
                    <a:pt x="710" y="993"/>
                    <a:pt x="693" y="1070"/>
                    <a:pt x="653" y="1127"/>
                  </a:cubicBezTo>
                  <a:cubicBezTo>
                    <a:pt x="627" y="1165"/>
                    <a:pt x="572" y="1214"/>
                    <a:pt x="529" y="1176"/>
                  </a:cubicBezTo>
                  <a:cubicBezTo>
                    <a:pt x="509" y="1159"/>
                    <a:pt x="501" y="1133"/>
                    <a:pt x="498" y="1108"/>
                  </a:cubicBezTo>
                  <a:cubicBezTo>
                    <a:pt x="489" y="1076"/>
                    <a:pt x="489" y="1042"/>
                    <a:pt x="489" y="1007"/>
                  </a:cubicBezTo>
                  <a:cubicBezTo>
                    <a:pt x="489" y="916"/>
                    <a:pt x="498" y="824"/>
                    <a:pt x="515" y="732"/>
                  </a:cubicBezTo>
                  <a:cubicBezTo>
                    <a:pt x="521" y="709"/>
                    <a:pt x="498" y="689"/>
                    <a:pt x="475" y="700"/>
                  </a:cubicBezTo>
                  <a:cubicBezTo>
                    <a:pt x="406" y="735"/>
                    <a:pt x="337" y="764"/>
                    <a:pt x="266" y="787"/>
                  </a:cubicBezTo>
                  <a:cubicBezTo>
                    <a:pt x="208" y="804"/>
                    <a:pt x="137" y="827"/>
                    <a:pt x="91" y="775"/>
                  </a:cubicBezTo>
                  <a:cubicBezTo>
                    <a:pt x="57" y="741"/>
                    <a:pt x="48" y="686"/>
                    <a:pt x="65" y="643"/>
                  </a:cubicBezTo>
                  <a:cubicBezTo>
                    <a:pt x="85" y="591"/>
                    <a:pt x="134" y="554"/>
                    <a:pt x="183" y="534"/>
                  </a:cubicBezTo>
                  <a:cubicBezTo>
                    <a:pt x="260" y="506"/>
                    <a:pt x="349" y="517"/>
                    <a:pt x="426" y="537"/>
                  </a:cubicBezTo>
                  <a:cubicBezTo>
                    <a:pt x="458" y="543"/>
                    <a:pt x="478" y="500"/>
                    <a:pt x="449" y="483"/>
                  </a:cubicBezTo>
                  <a:cubicBezTo>
                    <a:pt x="392" y="448"/>
                    <a:pt x="340" y="405"/>
                    <a:pt x="300" y="351"/>
                  </a:cubicBezTo>
                  <a:cubicBezTo>
                    <a:pt x="268" y="305"/>
                    <a:pt x="234" y="245"/>
                    <a:pt x="243" y="188"/>
                  </a:cubicBezTo>
                  <a:cubicBezTo>
                    <a:pt x="248" y="133"/>
                    <a:pt x="297" y="113"/>
                    <a:pt x="343" y="119"/>
                  </a:cubicBezTo>
                  <a:cubicBezTo>
                    <a:pt x="403" y="127"/>
                    <a:pt x="452" y="164"/>
                    <a:pt x="492" y="208"/>
                  </a:cubicBezTo>
                  <a:cubicBezTo>
                    <a:pt x="547" y="259"/>
                    <a:pt x="587" y="325"/>
                    <a:pt x="612" y="394"/>
                  </a:cubicBezTo>
                  <a:cubicBezTo>
                    <a:pt x="618" y="408"/>
                    <a:pt x="632" y="420"/>
                    <a:pt x="650" y="414"/>
                  </a:cubicBezTo>
                  <a:cubicBezTo>
                    <a:pt x="661" y="411"/>
                    <a:pt x="673" y="394"/>
                    <a:pt x="670" y="380"/>
                  </a:cubicBezTo>
                  <a:cubicBezTo>
                    <a:pt x="664" y="368"/>
                    <a:pt x="658" y="354"/>
                    <a:pt x="653" y="342"/>
                  </a:cubicBezTo>
                  <a:cubicBezTo>
                    <a:pt x="667" y="342"/>
                    <a:pt x="681" y="336"/>
                    <a:pt x="684" y="319"/>
                  </a:cubicBezTo>
                  <a:cubicBezTo>
                    <a:pt x="699" y="259"/>
                    <a:pt x="719" y="202"/>
                    <a:pt x="753" y="150"/>
                  </a:cubicBezTo>
                  <a:cubicBezTo>
                    <a:pt x="779" y="110"/>
                    <a:pt x="816" y="56"/>
                    <a:pt x="870" y="59"/>
                  </a:cubicBezTo>
                  <a:cubicBezTo>
                    <a:pt x="911" y="59"/>
                    <a:pt x="945" y="93"/>
                    <a:pt x="962" y="130"/>
                  </a:cubicBezTo>
                  <a:cubicBezTo>
                    <a:pt x="982" y="176"/>
                    <a:pt x="976" y="225"/>
                    <a:pt x="954" y="268"/>
                  </a:cubicBezTo>
                  <a:cubicBezTo>
                    <a:pt x="928" y="328"/>
                    <a:pt x="879" y="374"/>
                    <a:pt x="836" y="423"/>
                  </a:cubicBezTo>
                  <a:cubicBezTo>
                    <a:pt x="813" y="443"/>
                    <a:pt x="836" y="474"/>
                    <a:pt x="862" y="469"/>
                  </a:cubicBezTo>
                  <a:cubicBezTo>
                    <a:pt x="954" y="451"/>
                    <a:pt x="1057" y="517"/>
                    <a:pt x="1074" y="612"/>
                  </a:cubicBezTo>
                  <a:cubicBezTo>
                    <a:pt x="1091" y="703"/>
                    <a:pt x="997" y="804"/>
                    <a:pt x="902" y="78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 name="Google Shape;131;p11"/>
            <p:cNvSpPr/>
            <p:nvPr/>
          </p:nvSpPr>
          <p:spPr>
            <a:xfrm flipH="1">
              <a:off x="8498170" y="4327375"/>
              <a:ext cx="309600" cy="807840"/>
            </a:xfrm>
            <a:custGeom>
              <a:rect b="b" l="l" r="r" t="t"/>
              <a:pathLst>
                <a:path extrusionOk="0" h="2244" w="860">
                  <a:moveTo>
                    <a:pt x="803" y="427"/>
                  </a:moveTo>
                  <a:lnTo>
                    <a:pt x="803" y="427"/>
                  </a:lnTo>
                  <a:cubicBezTo>
                    <a:pt x="769" y="395"/>
                    <a:pt x="731" y="375"/>
                    <a:pt x="688" y="361"/>
                  </a:cubicBezTo>
                  <a:cubicBezTo>
                    <a:pt x="754" y="304"/>
                    <a:pt x="791" y="215"/>
                    <a:pt x="786" y="129"/>
                  </a:cubicBezTo>
                  <a:cubicBezTo>
                    <a:pt x="780" y="72"/>
                    <a:pt x="757" y="6"/>
                    <a:pt x="691" y="0"/>
                  </a:cubicBezTo>
                  <a:cubicBezTo>
                    <a:pt x="631" y="-6"/>
                    <a:pt x="582" y="46"/>
                    <a:pt x="551" y="89"/>
                  </a:cubicBezTo>
                  <a:cubicBezTo>
                    <a:pt x="522" y="129"/>
                    <a:pt x="496" y="175"/>
                    <a:pt x="476" y="223"/>
                  </a:cubicBezTo>
                  <a:cubicBezTo>
                    <a:pt x="456" y="198"/>
                    <a:pt x="430" y="169"/>
                    <a:pt x="404" y="146"/>
                  </a:cubicBezTo>
                  <a:cubicBezTo>
                    <a:pt x="379" y="123"/>
                    <a:pt x="353" y="100"/>
                    <a:pt x="324" y="80"/>
                  </a:cubicBezTo>
                  <a:cubicBezTo>
                    <a:pt x="299" y="60"/>
                    <a:pt x="270" y="40"/>
                    <a:pt x="241" y="26"/>
                  </a:cubicBezTo>
                  <a:cubicBezTo>
                    <a:pt x="212" y="14"/>
                    <a:pt x="181" y="6"/>
                    <a:pt x="149" y="9"/>
                  </a:cubicBezTo>
                  <a:cubicBezTo>
                    <a:pt x="118" y="14"/>
                    <a:pt x="89" y="37"/>
                    <a:pt x="81" y="72"/>
                  </a:cubicBezTo>
                  <a:cubicBezTo>
                    <a:pt x="72" y="103"/>
                    <a:pt x="78" y="140"/>
                    <a:pt x="89" y="172"/>
                  </a:cubicBezTo>
                  <a:cubicBezTo>
                    <a:pt x="101" y="206"/>
                    <a:pt x="118" y="235"/>
                    <a:pt x="141" y="261"/>
                  </a:cubicBezTo>
                  <a:cubicBezTo>
                    <a:pt x="169" y="295"/>
                    <a:pt x="204" y="321"/>
                    <a:pt x="244" y="344"/>
                  </a:cubicBezTo>
                  <a:cubicBezTo>
                    <a:pt x="224" y="347"/>
                    <a:pt x="204" y="353"/>
                    <a:pt x="187" y="358"/>
                  </a:cubicBezTo>
                  <a:cubicBezTo>
                    <a:pt x="132" y="375"/>
                    <a:pt x="72" y="407"/>
                    <a:pt x="35" y="450"/>
                  </a:cubicBezTo>
                  <a:cubicBezTo>
                    <a:pt x="15" y="473"/>
                    <a:pt x="-3" y="501"/>
                    <a:pt x="0" y="533"/>
                  </a:cubicBezTo>
                  <a:cubicBezTo>
                    <a:pt x="0" y="565"/>
                    <a:pt x="18" y="590"/>
                    <a:pt x="43" y="605"/>
                  </a:cubicBezTo>
                  <a:cubicBezTo>
                    <a:pt x="92" y="636"/>
                    <a:pt x="161" y="625"/>
                    <a:pt x="212" y="608"/>
                  </a:cubicBezTo>
                  <a:cubicBezTo>
                    <a:pt x="255" y="593"/>
                    <a:pt x="296" y="570"/>
                    <a:pt x="333" y="547"/>
                  </a:cubicBezTo>
                  <a:cubicBezTo>
                    <a:pt x="324" y="582"/>
                    <a:pt x="321" y="619"/>
                    <a:pt x="319" y="656"/>
                  </a:cubicBezTo>
                  <a:cubicBezTo>
                    <a:pt x="319" y="688"/>
                    <a:pt x="321" y="722"/>
                    <a:pt x="324" y="754"/>
                  </a:cubicBezTo>
                  <a:cubicBezTo>
                    <a:pt x="327" y="782"/>
                    <a:pt x="333" y="814"/>
                    <a:pt x="344" y="840"/>
                  </a:cubicBezTo>
                  <a:cubicBezTo>
                    <a:pt x="356" y="863"/>
                    <a:pt x="373" y="885"/>
                    <a:pt x="396" y="897"/>
                  </a:cubicBezTo>
                  <a:cubicBezTo>
                    <a:pt x="425" y="906"/>
                    <a:pt x="456" y="894"/>
                    <a:pt x="473" y="871"/>
                  </a:cubicBezTo>
                  <a:cubicBezTo>
                    <a:pt x="513" y="828"/>
                    <a:pt x="536" y="768"/>
                    <a:pt x="554" y="714"/>
                  </a:cubicBezTo>
                  <a:cubicBezTo>
                    <a:pt x="559" y="688"/>
                    <a:pt x="565" y="662"/>
                    <a:pt x="568" y="636"/>
                  </a:cubicBezTo>
                  <a:cubicBezTo>
                    <a:pt x="602" y="837"/>
                    <a:pt x="625" y="1040"/>
                    <a:pt x="639" y="1244"/>
                  </a:cubicBezTo>
                  <a:cubicBezTo>
                    <a:pt x="651" y="1453"/>
                    <a:pt x="654" y="1659"/>
                    <a:pt x="645" y="1869"/>
                  </a:cubicBezTo>
                  <a:cubicBezTo>
                    <a:pt x="645" y="1883"/>
                    <a:pt x="643" y="1897"/>
                    <a:pt x="643" y="1912"/>
                  </a:cubicBezTo>
                  <a:cubicBezTo>
                    <a:pt x="628" y="1854"/>
                    <a:pt x="605" y="1800"/>
                    <a:pt x="579" y="1748"/>
                  </a:cubicBezTo>
                  <a:cubicBezTo>
                    <a:pt x="508" y="1616"/>
                    <a:pt x="393" y="1513"/>
                    <a:pt x="284" y="1416"/>
                  </a:cubicBezTo>
                  <a:cubicBezTo>
                    <a:pt x="359" y="1671"/>
                    <a:pt x="467" y="1912"/>
                    <a:pt x="628" y="2124"/>
                  </a:cubicBezTo>
                  <a:cubicBezTo>
                    <a:pt x="625" y="2152"/>
                    <a:pt x="622" y="2184"/>
                    <a:pt x="619" y="2216"/>
                  </a:cubicBezTo>
                  <a:cubicBezTo>
                    <a:pt x="617" y="2230"/>
                    <a:pt x="634" y="2244"/>
                    <a:pt x="648" y="2244"/>
                  </a:cubicBezTo>
                  <a:cubicBezTo>
                    <a:pt x="665" y="2244"/>
                    <a:pt x="674" y="2230"/>
                    <a:pt x="677" y="2216"/>
                  </a:cubicBezTo>
                  <a:cubicBezTo>
                    <a:pt x="677" y="2207"/>
                    <a:pt x="677" y="2198"/>
                    <a:pt x="680" y="2187"/>
                  </a:cubicBezTo>
                  <a:lnTo>
                    <a:pt x="680" y="2190"/>
                  </a:lnTo>
                  <a:cubicBezTo>
                    <a:pt x="680" y="2187"/>
                    <a:pt x="680" y="2184"/>
                    <a:pt x="680" y="2184"/>
                  </a:cubicBezTo>
                  <a:cubicBezTo>
                    <a:pt x="700" y="1986"/>
                    <a:pt x="708" y="1788"/>
                    <a:pt x="708" y="1591"/>
                  </a:cubicBezTo>
                  <a:cubicBezTo>
                    <a:pt x="708" y="1381"/>
                    <a:pt x="694" y="1172"/>
                    <a:pt x="671" y="966"/>
                  </a:cubicBezTo>
                  <a:cubicBezTo>
                    <a:pt x="660" y="863"/>
                    <a:pt x="645" y="759"/>
                    <a:pt x="628" y="659"/>
                  </a:cubicBezTo>
                  <a:cubicBezTo>
                    <a:pt x="671" y="685"/>
                    <a:pt x="728" y="696"/>
                    <a:pt x="774" y="679"/>
                  </a:cubicBezTo>
                  <a:cubicBezTo>
                    <a:pt x="826" y="662"/>
                    <a:pt x="857" y="616"/>
                    <a:pt x="860" y="565"/>
                  </a:cubicBezTo>
                  <a:cubicBezTo>
                    <a:pt x="860" y="513"/>
                    <a:pt x="837" y="461"/>
                    <a:pt x="803" y="427"/>
                  </a:cubicBezTo>
                  <a:moveTo>
                    <a:pt x="571" y="608"/>
                  </a:moveTo>
                  <a:lnTo>
                    <a:pt x="571" y="608"/>
                  </a:lnTo>
                  <a:lnTo>
                    <a:pt x="571" y="608"/>
                  </a:lnTo>
                  <a:lnTo>
                    <a:pt x="571" y="610"/>
                  </a:lnTo>
                  <a:cubicBezTo>
                    <a:pt x="571" y="608"/>
                    <a:pt x="571" y="608"/>
                    <a:pt x="571" y="608"/>
                  </a:cubicBezTo>
                  <a:moveTo>
                    <a:pt x="766" y="622"/>
                  </a:moveTo>
                  <a:lnTo>
                    <a:pt x="766" y="622"/>
                  </a:lnTo>
                  <a:cubicBezTo>
                    <a:pt x="734" y="636"/>
                    <a:pt x="694" y="630"/>
                    <a:pt x="665" y="613"/>
                  </a:cubicBezTo>
                  <a:cubicBezTo>
                    <a:pt x="619" y="587"/>
                    <a:pt x="591" y="545"/>
                    <a:pt x="562" y="504"/>
                  </a:cubicBezTo>
                  <a:cubicBezTo>
                    <a:pt x="545" y="476"/>
                    <a:pt x="508" y="493"/>
                    <a:pt x="511" y="524"/>
                  </a:cubicBezTo>
                  <a:cubicBezTo>
                    <a:pt x="525" y="622"/>
                    <a:pt x="502" y="722"/>
                    <a:pt x="450" y="805"/>
                  </a:cubicBezTo>
                  <a:cubicBezTo>
                    <a:pt x="445" y="814"/>
                    <a:pt x="439" y="822"/>
                    <a:pt x="433" y="831"/>
                  </a:cubicBezTo>
                  <a:cubicBezTo>
                    <a:pt x="430" y="837"/>
                    <a:pt x="422" y="843"/>
                    <a:pt x="419" y="843"/>
                  </a:cubicBezTo>
                  <a:cubicBezTo>
                    <a:pt x="416" y="843"/>
                    <a:pt x="410" y="837"/>
                    <a:pt x="408" y="834"/>
                  </a:cubicBezTo>
                  <a:cubicBezTo>
                    <a:pt x="402" y="825"/>
                    <a:pt x="399" y="820"/>
                    <a:pt x="396" y="811"/>
                  </a:cubicBezTo>
                  <a:cubicBezTo>
                    <a:pt x="379" y="765"/>
                    <a:pt x="376" y="708"/>
                    <a:pt x="376" y="659"/>
                  </a:cubicBezTo>
                  <a:cubicBezTo>
                    <a:pt x="379" y="599"/>
                    <a:pt x="390" y="542"/>
                    <a:pt x="410" y="484"/>
                  </a:cubicBezTo>
                  <a:cubicBezTo>
                    <a:pt x="419" y="461"/>
                    <a:pt x="390" y="438"/>
                    <a:pt x="370" y="453"/>
                  </a:cubicBezTo>
                  <a:cubicBezTo>
                    <a:pt x="327" y="484"/>
                    <a:pt x="284" y="513"/>
                    <a:pt x="236" y="536"/>
                  </a:cubicBezTo>
                  <a:cubicBezTo>
                    <a:pt x="195" y="556"/>
                    <a:pt x="144" y="573"/>
                    <a:pt x="98" y="565"/>
                  </a:cubicBezTo>
                  <a:cubicBezTo>
                    <a:pt x="83" y="562"/>
                    <a:pt x="66" y="556"/>
                    <a:pt x="61" y="542"/>
                  </a:cubicBezTo>
                  <a:cubicBezTo>
                    <a:pt x="52" y="524"/>
                    <a:pt x="64" y="504"/>
                    <a:pt x="75" y="493"/>
                  </a:cubicBezTo>
                  <a:cubicBezTo>
                    <a:pt x="103" y="456"/>
                    <a:pt x="149" y="433"/>
                    <a:pt x="190" y="416"/>
                  </a:cubicBezTo>
                  <a:cubicBezTo>
                    <a:pt x="241" y="398"/>
                    <a:pt x="296" y="393"/>
                    <a:pt x="350" y="401"/>
                  </a:cubicBezTo>
                  <a:cubicBezTo>
                    <a:pt x="364" y="404"/>
                    <a:pt x="379" y="398"/>
                    <a:pt x="384" y="384"/>
                  </a:cubicBezTo>
                  <a:cubicBezTo>
                    <a:pt x="387" y="373"/>
                    <a:pt x="384" y="355"/>
                    <a:pt x="373" y="347"/>
                  </a:cubicBezTo>
                  <a:cubicBezTo>
                    <a:pt x="316" y="321"/>
                    <a:pt x="255" y="292"/>
                    <a:pt x="210" y="249"/>
                  </a:cubicBezTo>
                  <a:cubicBezTo>
                    <a:pt x="169" y="215"/>
                    <a:pt x="138" y="166"/>
                    <a:pt x="135" y="112"/>
                  </a:cubicBezTo>
                  <a:cubicBezTo>
                    <a:pt x="132" y="89"/>
                    <a:pt x="138" y="69"/>
                    <a:pt x="161" y="66"/>
                  </a:cubicBezTo>
                  <a:cubicBezTo>
                    <a:pt x="178" y="63"/>
                    <a:pt x="204" y="72"/>
                    <a:pt x="221" y="80"/>
                  </a:cubicBezTo>
                  <a:cubicBezTo>
                    <a:pt x="273" y="106"/>
                    <a:pt x="319" y="143"/>
                    <a:pt x="359" y="181"/>
                  </a:cubicBezTo>
                  <a:cubicBezTo>
                    <a:pt x="396" y="215"/>
                    <a:pt x="427" y="252"/>
                    <a:pt x="456" y="290"/>
                  </a:cubicBezTo>
                  <a:cubicBezTo>
                    <a:pt x="456" y="301"/>
                    <a:pt x="465" y="307"/>
                    <a:pt x="471" y="312"/>
                  </a:cubicBezTo>
                  <a:cubicBezTo>
                    <a:pt x="476" y="318"/>
                    <a:pt x="482" y="327"/>
                    <a:pt x="488" y="335"/>
                  </a:cubicBezTo>
                  <a:cubicBezTo>
                    <a:pt x="508" y="367"/>
                    <a:pt x="556" y="338"/>
                    <a:pt x="536" y="307"/>
                  </a:cubicBezTo>
                  <a:cubicBezTo>
                    <a:pt x="531" y="298"/>
                    <a:pt x="525" y="286"/>
                    <a:pt x="519" y="278"/>
                  </a:cubicBezTo>
                  <a:cubicBezTo>
                    <a:pt x="534" y="235"/>
                    <a:pt x="554" y="192"/>
                    <a:pt x="576" y="152"/>
                  </a:cubicBezTo>
                  <a:cubicBezTo>
                    <a:pt x="599" y="118"/>
                    <a:pt x="628" y="72"/>
                    <a:pt x="668" y="60"/>
                  </a:cubicBezTo>
                  <a:cubicBezTo>
                    <a:pt x="711" y="46"/>
                    <a:pt x="723" y="94"/>
                    <a:pt x="726" y="126"/>
                  </a:cubicBezTo>
                  <a:cubicBezTo>
                    <a:pt x="731" y="166"/>
                    <a:pt x="723" y="209"/>
                    <a:pt x="706" y="244"/>
                  </a:cubicBezTo>
                  <a:cubicBezTo>
                    <a:pt x="685" y="286"/>
                    <a:pt x="654" y="321"/>
                    <a:pt x="614" y="344"/>
                  </a:cubicBezTo>
                  <a:cubicBezTo>
                    <a:pt x="591" y="355"/>
                    <a:pt x="597" y="387"/>
                    <a:pt x="619" y="395"/>
                  </a:cubicBezTo>
                  <a:cubicBezTo>
                    <a:pt x="691" y="421"/>
                    <a:pt x="789" y="453"/>
                    <a:pt x="800" y="542"/>
                  </a:cubicBezTo>
                  <a:cubicBezTo>
                    <a:pt x="806" y="573"/>
                    <a:pt x="794" y="608"/>
                    <a:pt x="766" y="62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2" name="Shape 1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3" name="Shape 133"/>
        <p:cNvGrpSpPr/>
        <p:nvPr/>
      </p:nvGrpSpPr>
      <p:grpSpPr>
        <a:xfrm>
          <a:off x="0" y="0"/>
          <a:ext cx="0" cy="0"/>
          <a:chOff x="0" y="0"/>
          <a:chExt cx="0" cy="0"/>
        </a:xfrm>
      </p:grpSpPr>
      <p:sp>
        <p:nvSpPr>
          <p:cNvPr id="134" name="Google Shape;134;p1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13"/>
          <p:cNvSpPr/>
          <p:nvPr/>
        </p:nvSpPr>
        <p:spPr>
          <a:xfrm>
            <a:off x="1684435" y="4608535"/>
            <a:ext cx="374040" cy="533520"/>
          </a:xfrm>
          <a:custGeom>
            <a:rect b="b" l="l" r="r" t="t"/>
            <a:pathLst>
              <a:path extrusionOk="0" h="1482" w="1039">
                <a:moveTo>
                  <a:pt x="990" y="984"/>
                </a:moveTo>
                <a:lnTo>
                  <a:pt x="990" y="984"/>
                </a:lnTo>
                <a:cubicBezTo>
                  <a:pt x="953" y="972"/>
                  <a:pt x="913" y="992"/>
                  <a:pt x="881" y="1012"/>
                </a:cubicBezTo>
                <a:cubicBezTo>
                  <a:pt x="818" y="1050"/>
                  <a:pt x="767" y="1101"/>
                  <a:pt x="726" y="1164"/>
                </a:cubicBezTo>
                <a:cubicBezTo>
                  <a:pt x="718" y="1176"/>
                  <a:pt x="709" y="1190"/>
                  <a:pt x="704" y="1204"/>
                </a:cubicBezTo>
                <a:cubicBezTo>
                  <a:pt x="701" y="1184"/>
                  <a:pt x="698" y="1161"/>
                  <a:pt x="695" y="1141"/>
                </a:cubicBezTo>
                <a:cubicBezTo>
                  <a:pt x="681" y="1058"/>
                  <a:pt x="663" y="975"/>
                  <a:pt x="646" y="892"/>
                </a:cubicBezTo>
                <a:cubicBezTo>
                  <a:pt x="638" y="843"/>
                  <a:pt x="629" y="797"/>
                  <a:pt x="621" y="749"/>
                </a:cubicBezTo>
                <a:cubicBezTo>
                  <a:pt x="643" y="777"/>
                  <a:pt x="675" y="800"/>
                  <a:pt x="709" y="815"/>
                </a:cubicBezTo>
                <a:cubicBezTo>
                  <a:pt x="732" y="823"/>
                  <a:pt x="758" y="832"/>
                  <a:pt x="784" y="829"/>
                </a:cubicBezTo>
                <a:cubicBezTo>
                  <a:pt x="815" y="823"/>
                  <a:pt x="835" y="803"/>
                  <a:pt x="844" y="774"/>
                </a:cubicBezTo>
                <a:cubicBezTo>
                  <a:pt x="861" y="723"/>
                  <a:pt x="850" y="665"/>
                  <a:pt x="827" y="617"/>
                </a:cubicBezTo>
                <a:cubicBezTo>
                  <a:pt x="815" y="585"/>
                  <a:pt x="798" y="559"/>
                  <a:pt x="781" y="534"/>
                </a:cubicBezTo>
                <a:cubicBezTo>
                  <a:pt x="827" y="536"/>
                  <a:pt x="873" y="528"/>
                  <a:pt x="916" y="505"/>
                </a:cubicBezTo>
                <a:cubicBezTo>
                  <a:pt x="950" y="488"/>
                  <a:pt x="985" y="459"/>
                  <a:pt x="1005" y="427"/>
                </a:cubicBezTo>
                <a:cubicBezTo>
                  <a:pt x="1019" y="405"/>
                  <a:pt x="1022" y="376"/>
                  <a:pt x="1002" y="353"/>
                </a:cubicBezTo>
                <a:cubicBezTo>
                  <a:pt x="990" y="339"/>
                  <a:pt x="970" y="330"/>
                  <a:pt x="950" y="327"/>
                </a:cubicBezTo>
                <a:cubicBezTo>
                  <a:pt x="904" y="322"/>
                  <a:pt x="856" y="316"/>
                  <a:pt x="807" y="316"/>
                </a:cubicBezTo>
                <a:cubicBezTo>
                  <a:pt x="835" y="230"/>
                  <a:pt x="859" y="135"/>
                  <a:pt x="818" y="49"/>
                </a:cubicBezTo>
                <a:cubicBezTo>
                  <a:pt x="807" y="24"/>
                  <a:pt x="790" y="0"/>
                  <a:pt x="761" y="0"/>
                </a:cubicBezTo>
                <a:cubicBezTo>
                  <a:pt x="735" y="0"/>
                  <a:pt x="712" y="15"/>
                  <a:pt x="692" y="26"/>
                </a:cubicBezTo>
                <a:cubicBezTo>
                  <a:pt x="655" y="52"/>
                  <a:pt x="623" y="87"/>
                  <a:pt x="603" y="127"/>
                </a:cubicBezTo>
                <a:cubicBezTo>
                  <a:pt x="583" y="170"/>
                  <a:pt x="575" y="213"/>
                  <a:pt x="578" y="259"/>
                </a:cubicBezTo>
                <a:cubicBezTo>
                  <a:pt x="526" y="187"/>
                  <a:pt x="449" y="130"/>
                  <a:pt x="362" y="101"/>
                </a:cubicBezTo>
                <a:cubicBezTo>
                  <a:pt x="334" y="92"/>
                  <a:pt x="299" y="81"/>
                  <a:pt x="268" y="95"/>
                </a:cubicBezTo>
                <a:cubicBezTo>
                  <a:pt x="239" y="107"/>
                  <a:pt x="228" y="141"/>
                  <a:pt x="225" y="170"/>
                </a:cubicBezTo>
                <a:cubicBezTo>
                  <a:pt x="222" y="227"/>
                  <a:pt x="248" y="279"/>
                  <a:pt x="285" y="322"/>
                </a:cubicBezTo>
                <a:cubicBezTo>
                  <a:pt x="299" y="339"/>
                  <a:pt x="317" y="356"/>
                  <a:pt x="334" y="370"/>
                </a:cubicBezTo>
                <a:cubicBezTo>
                  <a:pt x="242" y="364"/>
                  <a:pt x="151" y="376"/>
                  <a:pt x="73" y="436"/>
                </a:cubicBezTo>
                <a:cubicBezTo>
                  <a:pt x="33" y="465"/>
                  <a:pt x="-36" y="548"/>
                  <a:pt x="24" y="591"/>
                </a:cubicBezTo>
                <a:cubicBezTo>
                  <a:pt x="47" y="608"/>
                  <a:pt x="84" y="611"/>
                  <a:pt x="116" y="614"/>
                </a:cubicBezTo>
                <a:cubicBezTo>
                  <a:pt x="148" y="620"/>
                  <a:pt x="182" y="620"/>
                  <a:pt x="216" y="620"/>
                </a:cubicBezTo>
                <a:cubicBezTo>
                  <a:pt x="265" y="617"/>
                  <a:pt x="317" y="608"/>
                  <a:pt x="362" y="594"/>
                </a:cubicBezTo>
                <a:cubicBezTo>
                  <a:pt x="320" y="677"/>
                  <a:pt x="288" y="769"/>
                  <a:pt x="311" y="863"/>
                </a:cubicBezTo>
                <a:cubicBezTo>
                  <a:pt x="317" y="889"/>
                  <a:pt x="328" y="918"/>
                  <a:pt x="354" y="926"/>
                </a:cubicBezTo>
                <a:cubicBezTo>
                  <a:pt x="386" y="938"/>
                  <a:pt x="414" y="921"/>
                  <a:pt x="434" y="900"/>
                </a:cubicBezTo>
                <a:cubicBezTo>
                  <a:pt x="471" y="863"/>
                  <a:pt x="506" y="817"/>
                  <a:pt x="532" y="771"/>
                </a:cubicBezTo>
                <a:cubicBezTo>
                  <a:pt x="540" y="754"/>
                  <a:pt x="549" y="737"/>
                  <a:pt x="558" y="720"/>
                </a:cubicBezTo>
                <a:cubicBezTo>
                  <a:pt x="589" y="900"/>
                  <a:pt x="635" y="1081"/>
                  <a:pt x="652" y="1262"/>
                </a:cubicBezTo>
                <a:cubicBezTo>
                  <a:pt x="652" y="1287"/>
                  <a:pt x="655" y="1310"/>
                  <a:pt x="658" y="1333"/>
                </a:cubicBezTo>
                <a:cubicBezTo>
                  <a:pt x="652" y="1356"/>
                  <a:pt x="649" y="1376"/>
                  <a:pt x="649" y="1396"/>
                </a:cubicBezTo>
                <a:cubicBezTo>
                  <a:pt x="646" y="1405"/>
                  <a:pt x="652" y="1414"/>
                  <a:pt x="661" y="1419"/>
                </a:cubicBezTo>
                <a:cubicBezTo>
                  <a:pt x="661" y="1431"/>
                  <a:pt x="663" y="1442"/>
                  <a:pt x="663" y="1454"/>
                </a:cubicBezTo>
                <a:cubicBezTo>
                  <a:pt x="663" y="1491"/>
                  <a:pt x="721" y="1491"/>
                  <a:pt x="721" y="1454"/>
                </a:cubicBezTo>
                <a:cubicBezTo>
                  <a:pt x="721" y="1439"/>
                  <a:pt x="718" y="1425"/>
                  <a:pt x="718" y="1408"/>
                </a:cubicBezTo>
                <a:cubicBezTo>
                  <a:pt x="724" y="1408"/>
                  <a:pt x="726" y="1408"/>
                  <a:pt x="732" y="1405"/>
                </a:cubicBezTo>
                <a:cubicBezTo>
                  <a:pt x="801" y="1368"/>
                  <a:pt x="864" y="1322"/>
                  <a:pt x="916" y="1264"/>
                </a:cubicBezTo>
                <a:cubicBezTo>
                  <a:pt x="944" y="1236"/>
                  <a:pt x="970" y="1204"/>
                  <a:pt x="990" y="1173"/>
                </a:cubicBezTo>
                <a:cubicBezTo>
                  <a:pt x="1010" y="1144"/>
                  <a:pt x="1031" y="1113"/>
                  <a:pt x="1036" y="1078"/>
                </a:cubicBezTo>
                <a:cubicBezTo>
                  <a:pt x="1045" y="1038"/>
                  <a:pt x="1031" y="998"/>
                  <a:pt x="990" y="984"/>
                </a:cubicBezTo>
                <a:moveTo>
                  <a:pt x="428" y="823"/>
                </a:moveTo>
                <a:lnTo>
                  <a:pt x="428" y="823"/>
                </a:lnTo>
                <a:cubicBezTo>
                  <a:pt x="414" y="837"/>
                  <a:pt x="400" y="858"/>
                  <a:pt x="383" y="869"/>
                </a:cubicBezTo>
                <a:cubicBezTo>
                  <a:pt x="380" y="869"/>
                  <a:pt x="377" y="872"/>
                  <a:pt x="374" y="872"/>
                </a:cubicBezTo>
                <a:cubicBezTo>
                  <a:pt x="368" y="872"/>
                  <a:pt x="365" y="849"/>
                  <a:pt x="365" y="846"/>
                </a:cubicBezTo>
                <a:cubicBezTo>
                  <a:pt x="354" y="800"/>
                  <a:pt x="362" y="754"/>
                  <a:pt x="377" y="711"/>
                </a:cubicBezTo>
                <a:cubicBezTo>
                  <a:pt x="394" y="657"/>
                  <a:pt x="423" y="605"/>
                  <a:pt x="449" y="557"/>
                </a:cubicBezTo>
                <a:cubicBezTo>
                  <a:pt x="457" y="548"/>
                  <a:pt x="454" y="531"/>
                  <a:pt x="446" y="522"/>
                </a:cubicBezTo>
                <a:cubicBezTo>
                  <a:pt x="434" y="514"/>
                  <a:pt x="423" y="514"/>
                  <a:pt x="411" y="519"/>
                </a:cubicBezTo>
                <a:cubicBezTo>
                  <a:pt x="308" y="562"/>
                  <a:pt x="193" y="574"/>
                  <a:pt x="84" y="554"/>
                </a:cubicBezTo>
                <a:cubicBezTo>
                  <a:pt x="76" y="551"/>
                  <a:pt x="67" y="548"/>
                  <a:pt x="59" y="545"/>
                </a:cubicBezTo>
                <a:lnTo>
                  <a:pt x="59" y="542"/>
                </a:lnTo>
                <a:cubicBezTo>
                  <a:pt x="62" y="536"/>
                  <a:pt x="64" y="531"/>
                  <a:pt x="67" y="525"/>
                </a:cubicBezTo>
                <a:cubicBezTo>
                  <a:pt x="79" y="508"/>
                  <a:pt x="93" y="490"/>
                  <a:pt x="110" y="479"/>
                </a:cubicBezTo>
                <a:cubicBezTo>
                  <a:pt x="145" y="451"/>
                  <a:pt x="190" y="433"/>
                  <a:pt x="236" y="427"/>
                </a:cubicBezTo>
                <a:cubicBezTo>
                  <a:pt x="302" y="419"/>
                  <a:pt x="371" y="431"/>
                  <a:pt x="440" y="442"/>
                </a:cubicBezTo>
                <a:cubicBezTo>
                  <a:pt x="454" y="445"/>
                  <a:pt x="469" y="439"/>
                  <a:pt x="474" y="425"/>
                </a:cubicBezTo>
                <a:cubicBezTo>
                  <a:pt x="480" y="413"/>
                  <a:pt x="474" y="396"/>
                  <a:pt x="463" y="390"/>
                </a:cubicBezTo>
                <a:cubicBezTo>
                  <a:pt x="391" y="347"/>
                  <a:pt x="297" y="287"/>
                  <a:pt x="285" y="198"/>
                </a:cubicBezTo>
                <a:cubicBezTo>
                  <a:pt x="282" y="187"/>
                  <a:pt x="279" y="158"/>
                  <a:pt x="291" y="147"/>
                </a:cubicBezTo>
                <a:cubicBezTo>
                  <a:pt x="297" y="144"/>
                  <a:pt x="308" y="147"/>
                  <a:pt x="314" y="147"/>
                </a:cubicBezTo>
                <a:cubicBezTo>
                  <a:pt x="328" y="150"/>
                  <a:pt x="340" y="152"/>
                  <a:pt x="351" y="158"/>
                </a:cubicBezTo>
                <a:cubicBezTo>
                  <a:pt x="397" y="172"/>
                  <a:pt x="437" y="196"/>
                  <a:pt x="471" y="227"/>
                </a:cubicBezTo>
                <a:cubicBezTo>
                  <a:pt x="512" y="261"/>
                  <a:pt x="546" y="304"/>
                  <a:pt x="569" y="353"/>
                </a:cubicBezTo>
                <a:cubicBezTo>
                  <a:pt x="575" y="368"/>
                  <a:pt x="595" y="370"/>
                  <a:pt x="606" y="364"/>
                </a:cubicBezTo>
                <a:cubicBezTo>
                  <a:pt x="621" y="356"/>
                  <a:pt x="623" y="339"/>
                  <a:pt x="618" y="324"/>
                </a:cubicBezTo>
                <a:cubicBezTo>
                  <a:pt x="612" y="316"/>
                  <a:pt x="609" y="307"/>
                  <a:pt x="603" y="299"/>
                </a:cubicBezTo>
                <a:cubicBezTo>
                  <a:pt x="609" y="299"/>
                  <a:pt x="612" y="299"/>
                  <a:pt x="615" y="299"/>
                </a:cubicBezTo>
                <a:cubicBezTo>
                  <a:pt x="632" y="293"/>
                  <a:pt x="638" y="279"/>
                  <a:pt x="635" y="261"/>
                </a:cubicBezTo>
                <a:cubicBezTo>
                  <a:pt x="626" y="198"/>
                  <a:pt x="658" y="130"/>
                  <a:pt x="706" y="87"/>
                </a:cubicBezTo>
                <a:cubicBezTo>
                  <a:pt x="718" y="78"/>
                  <a:pt x="732" y="66"/>
                  <a:pt x="747" y="61"/>
                </a:cubicBezTo>
                <a:cubicBezTo>
                  <a:pt x="750" y="61"/>
                  <a:pt x="755" y="58"/>
                  <a:pt x="758" y="58"/>
                </a:cubicBezTo>
                <a:cubicBezTo>
                  <a:pt x="758" y="58"/>
                  <a:pt x="758" y="55"/>
                  <a:pt x="761" y="58"/>
                </a:cubicBezTo>
                <a:cubicBezTo>
                  <a:pt x="767" y="66"/>
                  <a:pt x="770" y="75"/>
                  <a:pt x="772" y="81"/>
                </a:cubicBezTo>
                <a:cubicBezTo>
                  <a:pt x="784" y="118"/>
                  <a:pt x="784" y="158"/>
                  <a:pt x="778" y="198"/>
                </a:cubicBezTo>
                <a:cubicBezTo>
                  <a:pt x="770" y="247"/>
                  <a:pt x="755" y="293"/>
                  <a:pt x="738" y="339"/>
                </a:cubicBezTo>
                <a:cubicBezTo>
                  <a:pt x="732" y="356"/>
                  <a:pt x="750" y="376"/>
                  <a:pt x="767" y="376"/>
                </a:cubicBezTo>
                <a:cubicBezTo>
                  <a:pt x="821" y="373"/>
                  <a:pt x="878" y="373"/>
                  <a:pt x="936" y="385"/>
                </a:cubicBezTo>
                <a:cubicBezTo>
                  <a:pt x="942" y="385"/>
                  <a:pt x="950" y="385"/>
                  <a:pt x="956" y="387"/>
                </a:cubicBezTo>
                <a:lnTo>
                  <a:pt x="959" y="390"/>
                </a:lnTo>
                <a:lnTo>
                  <a:pt x="959" y="390"/>
                </a:lnTo>
                <a:cubicBezTo>
                  <a:pt x="959" y="393"/>
                  <a:pt x="956" y="396"/>
                  <a:pt x="956" y="396"/>
                </a:cubicBezTo>
                <a:cubicBezTo>
                  <a:pt x="944" y="413"/>
                  <a:pt x="933" y="425"/>
                  <a:pt x="919" y="436"/>
                </a:cubicBezTo>
                <a:cubicBezTo>
                  <a:pt x="864" y="479"/>
                  <a:pt x="784" y="490"/>
                  <a:pt x="721" y="456"/>
                </a:cubicBezTo>
                <a:cubicBezTo>
                  <a:pt x="689" y="442"/>
                  <a:pt x="667" y="476"/>
                  <a:pt x="687" y="502"/>
                </a:cubicBezTo>
                <a:cubicBezTo>
                  <a:pt x="738" y="565"/>
                  <a:pt x="798" y="643"/>
                  <a:pt x="795" y="729"/>
                </a:cubicBezTo>
                <a:cubicBezTo>
                  <a:pt x="793" y="743"/>
                  <a:pt x="793" y="766"/>
                  <a:pt x="781" y="771"/>
                </a:cubicBezTo>
                <a:cubicBezTo>
                  <a:pt x="767" y="777"/>
                  <a:pt x="741" y="766"/>
                  <a:pt x="730" y="760"/>
                </a:cubicBezTo>
                <a:cubicBezTo>
                  <a:pt x="698" y="749"/>
                  <a:pt x="672" y="726"/>
                  <a:pt x="652" y="700"/>
                </a:cubicBezTo>
                <a:cubicBezTo>
                  <a:pt x="626" y="665"/>
                  <a:pt x="609" y="625"/>
                  <a:pt x="592" y="585"/>
                </a:cubicBezTo>
                <a:cubicBezTo>
                  <a:pt x="589" y="574"/>
                  <a:pt x="578" y="565"/>
                  <a:pt x="566" y="565"/>
                </a:cubicBezTo>
                <a:cubicBezTo>
                  <a:pt x="552" y="565"/>
                  <a:pt x="540" y="574"/>
                  <a:pt x="537" y="585"/>
                </a:cubicBezTo>
                <a:cubicBezTo>
                  <a:pt x="520" y="671"/>
                  <a:pt x="483" y="754"/>
                  <a:pt x="428" y="823"/>
                </a:cubicBezTo>
                <a:moveTo>
                  <a:pt x="572" y="677"/>
                </a:moveTo>
                <a:lnTo>
                  <a:pt x="572" y="677"/>
                </a:lnTo>
                <a:cubicBezTo>
                  <a:pt x="572" y="680"/>
                  <a:pt x="572" y="680"/>
                  <a:pt x="575" y="680"/>
                </a:cubicBezTo>
                <a:cubicBezTo>
                  <a:pt x="572" y="680"/>
                  <a:pt x="572" y="683"/>
                  <a:pt x="572" y="683"/>
                </a:cubicBezTo>
                <a:cubicBezTo>
                  <a:pt x="572" y="680"/>
                  <a:pt x="572" y="680"/>
                  <a:pt x="572" y="677"/>
                </a:cubicBezTo>
                <a:moveTo>
                  <a:pt x="982" y="1067"/>
                </a:moveTo>
                <a:lnTo>
                  <a:pt x="982" y="1067"/>
                </a:lnTo>
                <a:cubicBezTo>
                  <a:pt x="976" y="1095"/>
                  <a:pt x="956" y="1121"/>
                  <a:pt x="942" y="1144"/>
                </a:cubicBezTo>
                <a:cubicBezTo>
                  <a:pt x="922" y="1170"/>
                  <a:pt x="902" y="1196"/>
                  <a:pt x="878" y="1219"/>
                </a:cubicBezTo>
                <a:cubicBezTo>
                  <a:pt x="833" y="1270"/>
                  <a:pt x="775" y="1313"/>
                  <a:pt x="715" y="1348"/>
                </a:cubicBezTo>
                <a:cubicBezTo>
                  <a:pt x="715" y="1345"/>
                  <a:pt x="715" y="1342"/>
                  <a:pt x="715" y="1339"/>
                </a:cubicBezTo>
                <a:cubicBezTo>
                  <a:pt x="738" y="1239"/>
                  <a:pt x="795" y="1147"/>
                  <a:pt x="876" y="1084"/>
                </a:cubicBezTo>
                <a:cubicBezTo>
                  <a:pt x="898" y="1067"/>
                  <a:pt x="922" y="1047"/>
                  <a:pt x="950" y="1041"/>
                </a:cubicBezTo>
                <a:cubicBezTo>
                  <a:pt x="959" y="1038"/>
                  <a:pt x="970" y="1035"/>
                  <a:pt x="979" y="1044"/>
                </a:cubicBezTo>
                <a:cubicBezTo>
                  <a:pt x="982" y="1050"/>
                  <a:pt x="982" y="1058"/>
                  <a:pt x="982"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 name="Google Shape;136;p13"/>
          <p:cNvSpPr/>
          <p:nvPr/>
        </p:nvSpPr>
        <p:spPr>
          <a:xfrm>
            <a:off x="-5" y="3597295"/>
            <a:ext cx="1423800" cy="1535760"/>
          </a:xfrm>
          <a:custGeom>
            <a:rect b="b" l="l" r="r" t="t"/>
            <a:pathLst>
              <a:path extrusionOk="0" h="4266" w="3955">
                <a:moveTo>
                  <a:pt x="3952" y="4266"/>
                </a:moveTo>
                <a:lnTo>
                  <a:pt x="3952" y="4266"/>
                </a:lnTo>
                <a:cubicBezTo>
                  <a:pt x="0" y="4266"/>
                  <a:pt x="0" y="4266"/>
                  <a:pt x="0" y="4266"/>
                </a:cubicBezTo>
                <a:cubicBezTo>
                  <a:pt x="0" y="32"/>
                  <a:pt x="0" y="32"/>
                  <a:pt x="0" y="32"/>
                </a:cubicBezTo>
                <a:cubicBezTo>
                  <a:pt x="326" y="-60"/>
                  <a:pt x="722" y="49"/>
                  <a:pt x="943" y="319"/>
                </a:cubicBezTo>
                <a:cubicBezTo>
                  <a:pt x="1243" y="689"/>
                  <a:pt x="1215" y="1268"/>
                  <a:pt x="919" y="1643"/>
                </a:cubicBezTo>
                <a:cubicBezTo>
                  <a:pt x="1028" y="1517"/>
                  <a:pt x="1243" y="1526"/>
                  <a:pt x="1370" y="1634"/>
                </a:cubicBezTo>
                <a:cubicBezTo>
                  <a:pt x="1496" y="1743"/>
                  <a:pt x="1544" y="1921"/>
                  <a:pt x="1530" y="2087"/>
                </a:cubicBezTo>
                <a:cubicBezTo>
                  <a:pt x="1519" y="2253"/>
                  <a:pt x="1456" y="2411"/>
                  <a:pt x="1393" y="2566"/>
                </a:cubicBezTo>
                <a:cubicBezTo>
                  <a:pt x="1527" y="2491"/>
                  <a:pt x="1676" y="2417"/>
                  <a:pt x="1825" y="2451"/>
                </a:cubicBezTo>
                <a:cubicBezTo>
                  <a:pt x="1997" y="2491"/>
                  <a:pt x="2103" y="2669"/>
                  <a:pt x="2123" y="2841"/>
                </a:cubicBezTo>
                <a:cubicBezTo>
                  <a:pt x="2141" y="3016"/>
                  <a:pt x="2086" y="3188"/>
                  <a:pt x="2035" y="3354"/>
                </a:cubicBezTo>
                <a:cubicBezTo>
                  <a:pt x="2152" y="3177"/>
                  <a:pt x="2407" y="3108"/>
                  <a:pt x="2596" y="3202"/>
                </a:cubicBezTo>
                <a:cubicBezTo>
                  <a:pt x="2789" y="3299"/>
                  <a:pt x="2883" y="3546"/>
                  <a:pt x="2809" y="3747"/>
                </a:cubicBezTo>
                <a:cubicBezTo>
                  <a:pt x="2897" y="3624"/>
                  <a:pt x="3049" y="3535"/>
                  <a:pt x="3198" y="3560"/>
                </a:cubicBezTo>
                <a:cubicBezTo>
                  <a:pt x="3253" y="3569"/>
                  <a:pt x="3304" y="3598"/>
                  <a:pt x="3345" y="3638"/>
                </a:cubicBezTo>
                <a:cubicBezTo>
                  <a:pt x="3410" y="3704"/>
                  <a:pt x="3448" y="3804"/>
                  <a:pt x="3413" y="3893"/>
                </a:cubicBezTo>
                <a:cubicBezTo>
                  <a:pt x="3568" y="3853"/>
                  <a:pt x="3746" y="3876"/>
                  <a:pt x="3861" y="3988"/>
                </a:cubicBezTo>
                <a:cubicBezTo>
                  <a:pt x="3932" y="4059"/>
                  <a:pt x="3967" y="4168"/>
                  <a:pt x="3952" y="426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 name="Google Shape;137;p13"/>
          <p:cNvSpPr/>
          <p:nvPr/>
        </p:nvSpPr>
        <p:spPr>
          <a:xfrm>
            <a:off x="-5" y="4310455"/>
            <a:ext cx="641160" cy="822600"/>
          </a:xfrm>
          <a:custGeom>
            <a:rect b="b" l="l" r="r" t="t"/>
            <a:pathLst>
              <a:path extrusionOk="0" h="2285" w="1781">
                <a:moveTo>
                  <a:pt x="1670" y="2222"/>
                </a:moveTo>
                <a:lnTo>
                  <a:pt x="1670" y="2222"/>
                </a:lnTo>
                <a:cubicBezTo>
                  <a:pt x="1605" y="2244"/>
                  <a:pt x="1539" y="2264"/>
                  <a:pt x="1473" y="2285"/>
                </a:cubicBezTo>
                <a:cubicBezTo>
                  <a:pt x="0" y="2285"/>
                  <a:pt x="0" y="2285"/>
                  <a:pt x="0" y="2285"/>
                </a:cubicBezTo>
                <a:cubicBezTo>
                  <a:pt x="0" y="668"/>
                  <a:pt x="0" y="668"/>
                  <a:pt x="0" y="668"/>
                </a:cubicBezTo>
                <a:cubicBezTo>
                  <a:pt x="17" y="771"/>
                  <a:pt x="28" y="877"/>
                  <a:pt x="39" y="980"/>
                </a:cubicBezTo>
                <a:cubicBezTo>
                  <a:pt x="51" y="680"/>
                  <a:pt x="68" y="361"/>
                  <a:pt x="229" y="106"/>
                </a:cubicBezTo>
                <a:cubicBezTo>
                  <a:pt x="252" y="69"/>
                  <a:pt x="277" y="35"/>
                  <a:pt x="315" y="15"/>
                </a:cubicBezTo>
                <a:cubicBezTo>
                  <a:pt x="349" y="-6"/>
                  <a:pt x="401" y="-6"/>
                  <a:pt x="429" y="23"/>
                </a:cubicBezTo>
                <a:cubicBezTo>
                  <a:pt x="461" y="52"/>
                  <a:pt x="464" y="98"/>
                  <a:pt x="464" y="138"/>
                </a:cubicBezTo>
                <a:cubicBezTo>
                  <a:pt x="461" y="436"/>
                  <a:pt x="409" y="734"/>
                  <a:pt x="315" y="1018"/>
                </a:cubicBezTo>
                <a:cubicBezTo>
                  <a:pt x="412" y="794"/>
                  <a:pt x="584" y="602"/>
                  <a:pt x="799" y="485"/>
                </a:cubicBezTo>
                <a:cubicBezTo>
                  <a:pt x="842" y="462"/>
                  <a:pt x="888" y="442"/>
                  <a:pt x="934" y="450"/>
                </a:cubicBezTo>
                <a:cubicBezTo>
                  <a:pt x="997" y="462"/>
                  <a:pt x="1037" y="525"/>
                  <a:pt x="1046" y="588"/>
                </a:cubicBezTo>
                <a:cubicBezTo>
                  <a:pt x="1051" y="648"/>
                  <a:pt x="1031" y="711"/>
                  <a:pt x="1008" y="768"/>
                </a:cubicBezTo>
                <a:cubicBezTo>
                  <a:pt x="917" y="995"/>
                  <a:pt x="779" y="1204"/>
                  <a:pt x="607" y="1376"/>
                </a:cubicBezTo>
                <a:cubicBezTo>
                  <a:pt x="851" y="1152"/>
                  <a:pt x="1192" y="1035"/>
                  <a:pt x="1524" y="1063"/>
                </a:cubicBezTo>
                <a:cubicBezTo>
                  <a:pt x="1539" y="1063"/>
                  <a:pt x="1553" y="1066"/>
                  <a:pt x="1565" y="1078"/>
                </a:cubicBezTo>
                <a:cubicBezTo>
                  <a:pt x="1596" y="1101"/>
                  <a:pt x="1573" y="1150"/>
                  <a:pt x="1547" y="1178"/>
                </a:cubicBezTo>
                <a:cubicBezTo>
                  <a:pt x="1341" y="1413"/>
                  <a:pt x="1043" y="1539"/>
                  <a:pt x="753" y="1654"/>
                </a:cubicBezTo>
                <a:cubicBezTo>
                  <a:pt x="983" y="1565"/>
                  <a:pt x="1243" y="1554"/>
                  <a:pt x="1479" y="1625"/>
                </a:cubicBezTo>
                <a:cubicBezTo>
                  <a:pt x="1513" y="1637"/>
                  <a:pt x="1556" y="1660"/>
                  <a:pt x="1553" y="1697"/>
                </a:cubicBezTo>
                <a:cubicBezTo>
                  <a:pt x="1553" y="1723"/>
                  <a:pt x="1530" y="1740"/>
                  <a:pt x="1507" y="1754"/>
                </a:cubicBezTo>
                <a:cubicBezTo>
                  <a:pt x="1401" y="1829"/>
                  <a:pt x="1281" y="1883"/>
                  <a:pt x="1154" y="1918"/>
                </a:cubicBezTo>
                <a:cubicBezTo>
                  <a:pt x="1361" y="1900"/>
                  <a:pt x="1567" y="1921"/>
                  <a:pt x="1731" y="2041"/>
                </a:cubicBezTo>
                <a:cubicBezTo>
                  <a:pt x="1751" y="2055"/>
                  <a:pt x="1774" y="2075"/>
                  <a:pt x="1779" y="2101"/>
                </a:cubicBezTo>
                <a:cubicBezTo>
                  <a:pt x="1794" y="2159"/>
                  <a:pt x="1728" y="2201"/>
                  <a:pt x="1670" y="22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 name="Google Shape;138;p13"/>
          <p:cNvSpPr/>
          <p:nvPr/>
        </p:nvSpPr>
        <p:spPr>
          <a:xfrm>
            <a:off x="867595" y="4800775"/>
            <a:ext cx="872280" cy="332280"/>
          </a:xfrm>
          <a:custGeom>
            <a:rect b="b" l="l" r="r" t="t"/>
            <a:pathLst>
              <a:path extrusionOk="0" h="923" w="2423">
                <a:moveTo>
                  <a:pt x="2420" y="923"/>
                </a:moveTo>
                <a:lnTo>
                  <a:pt x="2420" y="923"/>
                </a:lnTo>
                <a:cubicBezTo>
                  <a:pt x="0" y="923"/>
                  <a:pt x="0" y="923"/>
                  <a:pt x="0" y="923"/>
                </a:cubicBezTo>
                <a:cubicBezTo>
                  <a:pt x="9" y="831"/>
                  <a:pt x="46" y="742"/>
                  <a:pt x="103" y="670"/>
                </a:cubicBezTo>
                <a:cubicBezTo>
                  <a:pt x="178" y="579"/>
                  <a:pt x="284" y="513"/>
                  <a:pt x="401" y="507"/>
                </a:cubicBezTo>
                <a:cubicBezTo>
                  <a:pt x="516" y="498"/>
                  <a:pt x="639" y="559"/>
                  <a:pt x="694" y="662"/>
                </a:cubicBezTo>
                <a:cubicBezTo>
                  <a:pt x="656" y="538"/>
                  <a:pt x="717" y="392"/>
                  <a:pt x="834" y="344"/>
                </a:cubicBezTo>
                <a:cubicBezTo>
                  <a:pt x="952" y="295"/>
                  <a:pt x="1107" y="375"/>
                  <a:pt x="1124" y="501"/>
                </a:cubicBezTo>
                <a:cubicBezTo>
                  <a:pt x="1121" y="433"/>
                  <a:pt x="1121" y="361"/>
                  <a:pt x="1133" y="295"/>
                </a:cubicBezTo>
                <a:cubicBezTo>
                  <a:pt x="1141" y="235"/>
                  <a:pt x="1158" y="177"/>
                  <a:pt x="1193" y="126"/>
                </a:cubicBezTo>
                <a:cubicBezTo>
                  <a:pt x="1261" y="17"/>
                  <a:pt x="1422" y="-44"/>
                  <a:pt x="1522" y="37"/>
                </a:cubicBezTo>
                <a:cubicBezTo>
                  <a:pt x="1574" y="77"/>
                  <a:pt x="1597" y="146"/>
                  <a:pt x="1608" y="209"/>
                </a:cubicBezTo>
                <a:cubicBezTo>
                  <a:pt x="1623" y="278"/>
                  <a:pt x="1625" y="346"/>
                  <a:pt x="1617" y="415"/>
                </a:cubicBezTo>
                <a:cubicBezTo>
                  <a:pt x="1625" y="395"/>
                  <a:pt x="1640" y="378"/>
                  <a:pt x="1657" y="361"/>
                </a:cubicBezTo>
                <a:cubicBezTo>
                  <a:pt x="1708" y="312"/>
                  <a:pt x="1792" y="292"/>
                  <a:pt x="1855" y="326"/>
                </a:cubicBezTo>
                <a:cubicBezTo>
                  <a:pt x="1955" y="387"/>
                  <a:pt x="1943" y="530"/>
                  <a:pt x="1921" y="642"/>
                </a:cubicBezTo>
                <a:cubicBezTo>
                  <a:pt x="1978" y="587"/>
                  <a:pt x="2038" y="533"/>
                  <a:pt x="2113" y="504"/>
                </a:cubicBezTo>
                <a:cubicBezTo>
                  <a:pt x="2184" y="475"/>
                  <a:pt x="2279" y="481"/>
                  <a:pt x="2333" y="536"/>
                </a:cubicBezTo>
                <a:cubicBezTo>
                  <a:pt x="2365" y="567"/>
                  <a:pt x="2382" y="610"/>
                  <a:pt x="2394" y="653"/>
                </a:cubicBezTo>
                <a:cubicBezTo>
                  <a:pt x="2420" y="742"/>
                  <a:pt x="2428" y="831"/>
                  <a:pt x="2420" y="92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39" name="Google Shape;139;p13"/>
          <p:cNvGrpSpPr/>
          <p:nvPr/>
        </p:nvGrpSpPr>
        <p:grpSpPr>
          <a:xfrm>
            <a:off x="-207812" y="-451899"/>
            <a:ext cx="9526491" cy="2666151"/>
            <a:chOff x="-207812" y="-451899"/>
            <a:chExt cx="9526491" cy="2666151"/>
          </a:xfrm>
        </p:grpSpPr>
        <p:sp>
          <p:nvSpPr>
            <p:cNvPr id="140" name="Google Shape;140;p13"/>
            <p:cNvSpPr/>
            <p:nvPr/>
          </p:nvSpPr>
          <p:spPr>
            <a:xfrm>
              <a:off x="7941227" y="-451899"/>
              <a:ext cx="1377452" cy="2666151"/>
            </a:xfrm>
            <a:custGeom>
              <a:rect b="b" l="l" r="r" t="t"/>
              <a:pathLst>
                <a:path extrusionOk="0" h="2493" w="1288">
                  <a:moveTo>
                    <a:pt x="0" y="0"/>
                  </a:moveTo>
                  <a:lnTo>
                    <a:pt x="0" y="0"/>
                  </a:lnTo>
                  <a:cubicBezTo>
                    <a:pt x="1288" y="0"/>
                    <a:pt x="1288" y="0"/>
                    <a:pt x="1288" y="0"/>
                  </a:cubicBezTo>
                  <a:cubicBezTo>
                    <a:pt x="1288" y="2493"/>
                    <a:pt x="1288" y="2493"/>
                    <a:pt x="1288" y="2493"/>
                  </a:cubicBezTo>
                  <a:cubicBezTo>
                    <a:pt x="1137" y="2322"/>
                    <a:pt x="934" y="2175"/>
                    <a:pt x="880" y="1957"/>
                  </a:cubicBezTo>
                  <a:cubicBezTo>
                    <a:pt x="854" y="1852"/>
                    <a:pt x="865" y="1743"/>
                    <a:pt x="887" y="1638"/>
                  </a:cubicBezTo>
                  <a:cubicBezTo>
                    <a:pt x="902" y="1566"/>
                    <a:pt x="923" y="1492"/>
                    <a:pt x="913" y="1417"/>
                  </a:cubicBezTo>
                  <a:cubicBezTo>
                    <a:pt x="907" y="1380"/>
                    <a:pt x="895" y="1347"/>
                    <a:pt x="877" y="1314"/>
                  </a:cubicBezTo>
                  <a:cubicBezTo>
                    <a:pt x="840" y="1247"/>
                    <a:pt x="778" y="1190"/>
                    <a:pt x="713" y="1139"/>
                  </a:cubicBezTo>
                  <a:cubicBezTo>
                    <a:pt x="709" y="1136"/>
                    <a:pt x="707" y="1134"/>
                    <a:pt x="704" y="1132"/>
                  </a:cubicBezTo>
                  <a:cubicBezTo>
                    <a:pt x="680" y="1113"/>
                    <a:pt x="655" y="1096"/>
                    <a:pt x="632" y="1078"/>
                  </a:cubicBezTo>
                  <a:cubicBezTo>
                    <a:pt x="620" y="1069"/>
                    <a:pt x="607" y="1061"/>
                    <a:pt x="596" y="1052"/>
                  </a:cubicBezTo>
                  <a:cubicBezTo>
                    <a:pt x="485" y="966"/>
                    <a:pt x="381" y="855"/>
                    <a:pt x="388" y="718"/>
                  </a:cubicBezTo>
                  <a:cubicBezTo>
                    <a:pt x="391" y="643"/>
                    <a:pt x="430" y="561"/>
                    <a:pt x="394" y="494"/>
                  </a:cubicBezTo>
                  <a:cubicBezTo>
                    <a:pt x="387" y="480"/>
                    <a:pt x="377" y="468"/>
                    <a:pt x="366" y="458"/>
                  </a:cubicBezTo>
                  <a:cubicBezTo>
                    <a:pt x="353" y="446"/>
                    <a:pt x="340" y="435"/>
                    <a:pt x="326" y="424"/>
                  </a:cubicBezTo>
                  <a:cubicBezTo>
                    <a:pt x="285" y="392"/>
                    <a:pt x="246" y="358"/>
                    <a:pt x="209" y="322"/>
                  </a:cubicBezTo>
                  <a:cubicBezTo>
                    <a:pt x="162" y="278"/>
                    <a:pt x="119" y="229"/>
                    <a:pt x="83" y="176"/>
                  </a:cubicBezTo>
                  <a:cubicBezTo>
                    <a:pt x="47" y="121"/>
                    <a:pt x="20" y="62"/>
                    <a:pt x="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 name="Google Shape;141;p13"/>
            <p:cNvSpPr/>
            <p:nvPr/>
          </p:nvSpPr>
          <p:spPr>
            <a:xfrm>
              <a:off x="-207812" y="-96156"/>
              <a:ext cx="1128734" cy="2133123"/>
            </a:xfrm>
            <a:custGeom>
              <a:rect b="b" l="l" r="r" t="t"/>
              <a:pathLst>
                <a:path extrusionOk="0" h="2659" w="1407">
                  <a:moveTo>
                    <a:pt x="0" y="2659"/>
                  </a:moveTo>
                  <a:lnTo>
                    <a:pt x="0" y="2659"/>
                  </a:lnTo>
                  <a:cubicBezTo>
                    <a:pt x="0" y="0"/>
                    <a:pt x="0" y="0"/>
                    <a:pt x="0" y="0"/>
                  </a:cubicBezTo>
                  <a:cubicBezTo>
                    <a:pt x="1407" y="0"/>
                    <a:pt x="1407" y="0"/>
                    <a:pt x="1407" y="0"/>
                  </a:cubicBezTo>
                  <a:cubicBezTo>
                    <a:pt x="1387" y="62"/>
                    <a:pt x="1359" y="121"/>
                    <a:pt x="1323" y="176"/>
                  </a:cubicBezTo>
                  <a:cubicBezTo>
                    <a:pt x="1260" y="270"/>
                    <a:pt x="1177" y="348"/>
                    <a:pt x="1088" y="417"/>
                  </a:cubicBezTo>
                  <a:cubicBezTo>
                    <a:pt x="1086" y="420"/>
                    <a:pt x="1083" y="422"/>
                    <a:pt x="1080" y="424"/>
                  </a:cubicBezTo>
                  <a:cubicBezTo>
                    <a:pt x="1055" y="444"/>
                    <a:pt x="1028" y="465"/>
                    <a:pt x="1013" y="494"/>
                  </a:cubicBezTo>
                  <a:cubicBezTo>
                    <a:pt x="1006" y="507"/>
                    <a:pt x="1002" y="520"/>
                    <a:pt x="1000" y="532"/>
                  </a:cubicBezTo>
                  <a:cubicBezTo>
                    <a:pt x="990" y="590"/>
                    <a:pt x="1016" y="657"/>
                    <a:pt x="1019" y="718"/>
                  </a:cubicBezTo>
                  <a:cubicBezTo>
                    <a:pt x="1027" y="869"/>
                    <a:pt x="897" y="989"/>
                    <a:pt x="775" y="1078"/>
                  </a:cubicBezTo>
                  <a:cubicBezTo>
                    <a:pt x="653" y="1168"/>
                    <a:pt x="515" y="1268"/>
                    <a:pt x="494" y="1417"/>
                  </a:cubicBezTo>
                  <a:cubicBezTo>
                    <a:pt x="483" y="1492"/>
                    <a:pt x="504" y="1566"/>
                    <a:pt x="519" y="1638"/>
                  </a:cubicBezTo>
                  <a:cubicBezTo>
                    <a:pt x="541" y="1743"/>
                    <a:pt x="553" y="1852"/>
                    <a:pt x="526" y="1957"/>
                  </a:cubicBezTo>
                  <a:cubicBezTo>
                    <a:pt x="455" y="2242"/>
                    <a:pt x="131" y="2405"/>
                    <a:pt x="0" y="2659"/>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42" name="Google Shape;142;p13"/>
          <p:cNvSpPr/>
          <p:nvPr/>
        </p:nvSpPr>
        <p:spPr>
          <a:xfrm>
            <a:off x="967315" y="4671535"/>
            <a:ext cx="267480" cy="466200"/>
          </a:xfrm>
          <a:custGeom>
            <a:rect b="b" l="l" r="r" t="t"/>
            <a:pathLst>
              <a:path extrusionOk="0" h="1295" w="743">
                <a:moveTo>
                  <a:pt x="729" y="737"/>
                </a:moveTo>
                <a:lnTo>
                  <a:pt x="729" y="737"/>
                </a:lnTo>
                <a:cubicBezTo>
                  <a:pt x="706" y="714"/>
                  <a:pt x="675" y="717"/>
                  <a:pt x="646" y="725"/>
                </a:cubicBezTo>
                <a:cubicBezTo>
                  <a:pt x="600" y="740"/>
                  <a:pt x="557" y="768"/>
                  <a:pt x="529" y="806"/>
                </a:cubicBezTo>
                <a:cubicBezTo>
                  <a:pt x="503" y="834"/>
                  <a:pt x="483" y="866"/>
                  <a:pt x="466" y="900"/>
                </a:cubicBezTo>
                <a:cubicBezTo>
                  <a:pt x="457" y="817"/>
                  <a:pt x="448" y="731"/>
                  <a:pt x="437" y="648"/>
                </a:cubicBezTo>
                <a:cubicBezTo>
                  <a:pt x="431" y="605"/>
                  <a:pt x="425" y="562"/>
                  <a:pt x="420" y="519"/>
                </a:cubicBezTo>
                <a:cubicBezTo>
                  <a:pt x="423" y="513"/>
                  <a:pt x="425" y="508"/>
                  <a:pt x="425" y="502"/>
                </a:cubicBezTo>
                <a:cubicBezTo>
                  <a:pt x="431" y="485"/>
                  <a:pt x="437" y="470"/>
                  <a:pt x="440" y="453"/>
                </a:cubicBezTo>
                <a:cubicBezTo>
                  <a:pt x="483" y="493"/>
                  <a:pt x="549" y="508"/>
                  <a:pt x="600" y="465"/>
                </a:cubicBezTo>
                <a:cubicBezTo>
                  <a:pt x="632" y="442"/>
                  <a:pt x="649" y="399"/>
                  <a:pt x="646" y="359"/>
                </a:cubicBezTo>
                <a:cubicBezTo>
                  <a:pt x="643" y="313"/>
                  <a:pt x="615" y="276"/>
                  <a:pt x="575" y="256"/>
                </a:cubicBezTo>
                <a:cubicBezTo>
                  <a:pt x="546" y="244"/>
                  <a:pt x="514" y="241"/>
                  <a:pt x="483" y="244"/>
                </a:cubicBezTo>
                <a:cubicBezTo>
                  <a:pt x="509" y="189"/>
                  <a:pt x="517" y="124"/>
                  <a:pt x="497" y="69"/>
                </a:cubicBezTo>
                <a:cubicBezTo>
                  <a:pt x="483" y="29"/>
                  <a:pt x="451" y="3"/>
                  <a:pt x="408" y="0"/>
                </a:cubicBezTo>
                <a:cubicBezTo>
                  <a:pt x="371" y="0"/>
                  <a:pt x="331" y="18"/>
                  <a:pt x="308" y="46"/>
                </a:cubicBezTo>
                <a:cubicBezTo>
                  <a:pt x="276" y="84"/>
                  <a:pt x="265" y="129"/>
                  <a:pt x="256" y="178"/>
                </a:cubicBezTo>
                <a:cubicBezTo>
                  <a:pt x="253" y="184"/>
                  <a:pt x="253" y="187"/>
                  <a:pt x="256" y="193"/>
                </a:cubicBezTo>
                <a:cubicBezTo>
                  <a:pt x="231" y="178"/>
                  <a:pt x="207" y="164"/>
                  <a:pt x="182" y="147"/>
                </a:cubicBezTo>
                <a:cubicBezTo>
                  <a:pt x="144" y="124"/>
                  <a:pt x="90" y="98"/>
                  <a:pt x="53" y="135"/>
                </a:cubicBezTo>
                <a:cubicBezTo>
                  <a:pt x="21" y="167"/>
                  <a:pt x="30" y="215"/>
                  <a:pt x="50" y="250"/>
                </a:cubicBezTo>
                <a:cubicBezTo>
                  <a:pt x="70" y="287"/>
                  <a:pt x="104" y="319"/>
                  <a:pt x="139" y="341"/>
                </a:cubicBezTo>
                <a:cubicBezTo>
                  <a:pt x="142" y="344"/>
                  <a:pt x="147" y="347"/>
                  <a:pt x="150" y="350"/>
                </a:cubicBezTo>
                <a:cubicBezTo>
                  <a:pt x="113" y="359"/>
                  <a:pt x="79" y="376"/>
                  <a:pt x="47" y="399"/>
                </a:cubicBezTo>
                <a:cubicBezTo>
                  <a:pt x="30" y="413"/>
                  <a:pt x="10" y="427"/>
                  <a:pt x="4" y="448"/>
                </a:cubicBezTo>
                <a:cubicBezTo>
                  <a:pt x="-4" y="470"/>
                  <a:pt x="1" y="493"/>
                  <a:pt x="13" y="511"/>
                </a:cubicBezTo>
                <a:cubicBezTo>
                  <a:pt x="47" y="554"/>
                  <a:pt x="99" y="548"/>
                  <a:pt x="144" y="533"/>
                </a:cubicBezTo>
                <a:cubicBezTo>
                  <a:pt x="179" y="525"/>
                  <a:pt x="210" y="516"/>
                  <a:pt x="239" y="505"/>
                </a:cubicBezTo>
                <a:cubicBezTo>
                  <a:pt x="239" y="508"/>
                  <a:pt x="236" y="513"/>
                  <a:pt x="236" y="516"/>
                </a:cubicBezTo>
                <a:cubicBezTo>
                  <a:pt x="228" y="539"/>
                  <a:pt x="219" y="562"/>
                  <a:pt x="213" y="585"/>
                </a:cubicBezTo>
                <a:cubicBezTo>
                  <a:pt x="207" y="605"/>
                  <a:pt x="207" y="628"/>
                  <a:pt x="219" y="645"/>
                </a:cubicBezTo>
                <a:cubicBezTo>
                  <a:pt x="236" y="665"/>
                  <a:pt x="262" y="671"/>
                  <a:pt x="285" y="662"/>
                </a:cubicBezTo>
                <a:cubicBezTo>
                  <a:pt x="322" y="651"/>
                  <a:pt x="351" y="628"/>
                  <a:pt x="374" y="599"/>
                </a:cubicBezTo>
                <a:cubicBezTo>
                  <a:pt x="397" y="763"/>
                  <a:pt x="414" y="923"/>
                  <a:pt x="423" y="1087"/>
                </a:cubicBezTo>
                <a:cubicBezTo>
                  <a:pt x="425" y="1147"/>
                  <a:pt x="428" y="1207"/>
                  <a:pt x="428" y="1267"/>
                </a:cubicBezTo>
                <a:cubicBezTo>
                  <a:pt x="431" y="1304"/>
                  <a:pt x="488" y="1304"/>
                  <a:pt x="486" y="1267"/>
                </a:cubicBezTo>
                <a:cubicBezTo>
                  <a:pt x="486" y="1176"/>
                  <a:pt x="480" y="1084"/>
                  <a:pt x="474" y="995"/>
                </a:cubicBezTo>
                <a:cubicBezTo>
                  <a:pt x="480" y="992"/>
                  <a:pt x="486" y="989"/>
                  <a:pt x="488" y="981"/>
                </a:cubicBezTo>
                <a:cubicBezTo>
                  <a:pt x="523" y="912"/>
                  <a:pt x="560" y="832"/>
                  <a:pt x="632" y="792"/>
                </a:cubicBezTo>
                <a:cubicBezTo>
                  <a:pt x="646" y="786"/>
                  <a:pt x="666" y="777"/>
                  <a:pt x="684" y="777"/>
                </a:cubicBezTo>
                <a:lnTo>
                  <a:pt x="686" y="777"/>
                </a:lnTo>
                <a:cubicBezTo>
                  <a:pt x="684" y="788"/>
                  <a:pt x="681" y="797"/>
                  <a:pt x="678" y="809"/>
                </a:cubicBezTo>
                <a:cubicBezTo>
                  <a:pt x="663" y="849"/>
                  <a:pt x="643" y="886"/>
                  <a:pt x="615" y="915"/>
                </a:cubicBezTo>
                <a:cubicBezTo>
                  <a:pt x="583" y="952"/>
                  <a:pt x="543" y="981"/>
                  <a:pt x="497" y="1001"/>
                </a:cubicBezTo>
                <a:cubicBezTo>
                  <a:pt x="486" y="1006"/>
                  <a:pt x="480" y="1026"/>
                  <a:pt x="488" y="1041"/>
                </a:cubicBezTo>
                <a:cubicBezTo>
                  <a:pt x="497" y="1055"/>
                  <a:pt x="514" y="1055"/>
                  <a:pt x="529" y="1049"/>
                </a:cubicBezTo>
                <a:cubicBezTo>
                  <a:pt x="623" y="1006"/>
                  <a:pt x="701" y="923"/>
                  <a:pt x="732" y="823"/>
                </a:cubicBezTo>
                <a:cubicBezTo>
                  <a:pt x="741" y="794"/>
                  <a:pt x="752" y="760"/>
                  <a:pt x="729" y="737"/>
                </a:cubicBezTo>
                <a:moveTo>
                  <a:pt x="265" y="611"/>
                </a:moveTo>
                <a:cubicBezTo>
                  <a:pt x="265" y="611"/>
                  <a:pt x="262" y="611"/>
                  <a:pt x="265" y="611"/>
                </a:cubicBezTo>
                <a:moveTo>
                  <a:pt x="268" y="614"/>
                </a:moveTo>
                <a:lnTo>
                  <a:pt x="268" y="614"/>
                </a:lnTo>
                <a:moveTo>
                  <a:pt x="325" y="571"/>
                </a:moveTo>
                <a:lnTo>
                  <a:pt x="325" y="571"/>
                </a:lnTo>
                <a:cubicBezTo>
                  <a:pt x="314" y="582"/>
                  <a:pt x="302" y="591"/>
                  <a:pt x="288" y="599"/>
                </a:cubicBezTo>
                <a:cubicBezTo>
                  <a:pt x="288" y="599"/>
                  <a:pt x="274" y="605"/>
                  <a:pt x="268" y="608"/>
                </a:cubicBezTo>
                <a:cubicBezTo>
                  <a:pt x="268" y="605"/>
                  <a:pt x="268" y="602"/>
                  <a:pt x="268" y="602"/>
                </a:cubicBezTo>
                <a:cubicBezTo>
                  <a:pt x="271" y="582"/>
                  <a:pt x="282" y="562"/>
                  <a:pt x="288" y="542"/>
                </a:cubicBezTo>
                <a:cubicBezTo>
                  <a:pt x="296" y="513"/>
                  <a:pt x="305" y="488"/>
                  <a:pt x="316" y="462"/>
                </a:cubicBezTo>
                <a:cubicBezTo>
                  <a:pt x="319" y="450"/>
                  <a:pt x="314" y="439"/>
                  <a:pt x="305" y="430"/>
                </a:cubicBezTo>
                <a:cubicBezTo>
                  <a:pt x="296" y="424"/>
                  <a:pt x="285" y="424"/>
                  <a:pt x="274" y="430"/>
                </a:cubicBezTo>
                <a:cubicBezTo>
                  <a:pt x="231" y="448"/>
                  <a:pt x="185" y="465"/>
                  <a:pt x="139" y="476"/>
                </a:cubicBezTo>
                <a:cubicBezTo>
                  <a:pt x="119" y="482"/>
                  <a:pt x="93" y="493"/>
                  <a:pt x="73" y="485"/>
                </a:cubicBezTo>
                <a:cubicBezTo>
                  <a:pt x="64" y="482"/>
                  <a:pt x="53" y="476"/>
                  <a:pt x="59" y="465"/>
                </a:cubicBezTo>
                <a:cubicBezTo>
                  <a:pt x="67" y="450"/>
                  <a:pt x="90" y="439"/>
                  <a:pt x="104" y="430"/>
                </a:cubicBezTo>
                <a:cubicBezTo>
                  <a:pt x="122" y="419"/>
                  <a:pt x="139" y="413"/>
                  <a:pt x="159" y="404"/>
                </a:cubicBezTo>
                <a:cubicBezTo>
                  <a:pt x="196" y="396"/>
                  <a:pt x="236" y="390"/>
                  <a:pt x="274" y="399"/>
                </a:cubicBezTo>
                <a:cubicBezTo>
                  <a:pt x="288" y="402"/>
                  <a:pt x="305" y="393"/>
                  <a:pt x="308" y="379"/>
                </a:cubicBezTo>
                <a:cubicBezTo>
                  <a:pt x="314" y="364"/>
                  <a:pt x="305" y="344"/>
                  <a:pt x="288" y="344"/>
                </a:cubicBezTo>
                <a:cubicBezTo>
                  <a:pt x="245" y="336"/>
                  <a:pt x="205" y="319"/>
                  <a:pt x="170" y="293"/>
                </a:cubicBezTo>
                <a:cubicBezTo>
                  <a:pt x="139" y="273"/>
                  <a:pt x="102" y="241"/>
                  <a:pt x="93" y="204"/>
                </a:cubicBezTo>
                <a:cubicBezTo>
                  <a:pt x="90" y="195"/>
                  <a:pt x="87" y="189"/>
                  <a:pt x="90" y="181"/>
                </a:cubicBezTo>
                <a:cubicBezTo>
                  <a:pt x="90" y="181"/>
                  <a:pt x="90" y="178"/>
                  <a:pt x="93" y="175"/>
                </a:cubicBezTo>
                <a:cubicBezTo>
                  <a:pt x="107" y="167"/>
                  <a:pt x="133" y="184"/>
                  <a:pt x="144" y="193"/>
                </a:cubicBezTo>
                <a:cubicBezTo>
                  <a:pt x="193" y="221"/>
                  <a:pt x="242" y="252"/>
                  <a:pt x="291" y="281"/>
                </a:cubicBezTo>
                <a:cubicBezTo>
                  <a:pt x="322" y="301"/>
                  <a:pt x="354" y="250"/>
                  <a:pt x="322" y="232"/>
                </a:cubicBezTo>
                <a:cubicBezTo>
                  <a:pt x="311" y="224"/>
                  <a:pt x="299" y="218"/>
                  <a:pt x="291" y="212"/>
                </a:cubicBezTo>
                <a:cubicBezTo>
                  <a:pt x="299" y="210"/>
                  <a:pt x="308" y="204"/>
                  <a:pt x="311" y="193"/>
                </a:cubicBezTo>
                <a:cubicBezTo>
                  <a:pt x="319" y="155"/>
                  <a:pt x="325" y="115"/>
                  <a:pt x="351" y="84"/>
                </a:cubicBezTo>
                <a:cubicBezTo>
                  <a:pt x="368" y="63"/>
                  <a:pt x="403" y="49"/>
                  <a:pt x="425" y="63"/>
                </a:cubicBezTo>
                <a:cubicBezTo>
                  <a:pt x="454" y="81"/>
                  <a:pt x="451" y="132"/>
                  <a:pt x="448" y="161"/>
                </a:cubicBezTo>
                <a:cubicBezTo>
                  <a:pt x="443" y="198"/>
                  <a:pt x="428" y="235"/>
                  <a:pt x="403" y="264"/>
                </a:cubicBezTo>
                <a:cubicBezTo>
                  <a:pt x="385" y="284"/>
                  <a:pt x="403" y="319"/>
                  <a:pt x="431" y="310"/>
                </a:cubicBezTo>
                <a:cubicBezTo>
                  <a:pt x="460" y="301"/>
                  <a:pt x="494" y="296"/>
                  <a:pt x="526" y="301"/>
                </a:cubicBezTo>
                <a:cubicBezTo>
                  <a:pt x="551" y="304"/>
                  <a:pt x="577" y="321"/>
                  <a:pt x="586" y="344"/>
                </a:cubicBezTo>
                <a:cubicBezTo>
                  <a:pt x="600" y="390"/>
                  <a:pt x="563" y="445"/>
                  <a:pt x="511" y="430"/>
                </a:cubicBezTo>
                <a:cubicBezTo>
                  <a:pt x="486" y="424"/>
                  <a:pt x="460" y="402"/>
                  <a:pt x="457" y="373"/>
                </a:cubicBezTo>
                <a:cubicBezTo>
                  <a:pt x="454" y="359"/>
                  <a:pt x="445" y="347"/>
                  <a:pt x="431" y="344"/>
                </a:cubicBezTo>
                <a:cubicBezTo>
                  <a:pt x="420" y="344"/>
                  <a:pt x="403" y="350"/>
                  <a:pt x="400" y="364"/>
                </a:cubicBezTo>
                <a:cubicBezTo>
                  <a:pt x="397" y="393"/>
                  <a:pt x="391" y="419"/>
                  <a:pt x="382" y="448"/>
                </a:cubicBezTo>
                <a:cubicBezTo>
                  <a:pt x="382" y="448"/>
                  <a:pt x="379" y="448"/>
                  <a:pt x="377" y="448"/>
                </a:cubicBezTo>
                <a:cubicBezTo>
                  <a:pt x="359" y="453"/>
                  <a:pt x="354" y="468"/>
                  <a:pt x="357" y="482"/>
                </a:cubicBezTo>
                <a:cubicBezTo>
                  <a:pt x="357" y="493"/>
                  <a:pt x="359" y="505"/>
                  <a:pt x="359" y="513"/>
                </a:cubicBezTo>
                <a:cubicBezTo>
                  <a:pt x="351" y="533"/>
                  <a:pt x="340" y="554"/>
                  <a:pt x="325" y="57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43" name="Shape 143"/>
        <p:cNvGrpSpPr/>
        <p:nvPr/>
      </p:nvGrpSpPr>
      <p:grpSpPr>
        <a:xfrm>
          <a:off x="0" y="0"/>
          <a:ext cx="0" cy="0"/>
          <a:chOff x="0" y="0"/>
          <a:chExt cx="0" cy="0"/>
        </a:xfrm>
      </p:grpSpPr>
      <p:sp>
        <p:nvSpPr>
          <p:cNvPr id="144" name="Google Shape;144;p1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14"/>
          <p:cNvSpPr/>
          <p:nvPr/>
        </p:nvSpPr>
        <p:spPr>
          <a:xfrm>
            <a:off x="8788715" y="3597850"/>
            <a:ext cx="309600" cy="807840"/>
          </a:xfrm>
          <a:custGeom>
            <a:rect b="b" l="l" r="r" t="t"/>
            <a:pathLst>
              <a:path extrusionOk="0" h="2244" w="860">
                <a:moveTo>
                  <a:pt x="803" y="427"/>
                </a:moveTo>
                <a:lnTo>
                  <a:pt x="803" y="427"/>
                </a:lnTo>
                <a:cubicBezTo>
                  <a:pt x="769" y="395"/>
                  <a:pt x="731" y="375"/>
                  <a:pt x="688" y="361"/>
                </a:cubicBezTo>
                <a:cubicBezTo>
                  <a:pt x="754" y="304"/>
                  <a:pt x="791" y="215"/>
                  <a:pt x="786" y="129"/>
                </a:cubicBezTo>
                <a:cubicBezTo>
                  <a:pt x="780" y="72"/>
                  <a:pt x="757" y="6"/>
                  <a:pt x="691" y="0"/>
                </a:cubicBezTo>
                <a:cubicBezTo>
                  <a:pt x="631" y="-6"/>
                  <a:pt x="582" y="46"/>
                  <a:pt x="551" y="89"/>
                </a:cubicBezTo>
                <a:cubicBezTo>
                  <a:pt x="522" y="129"/>
                  <a:pt x="496" y="175"/>
                  <a:pt x="476" y="223"/>
                </a:cubicBezTo>
                <a:cubicBezTo>
                  <a:pt x="456" y="198"/>
                  <a:pt x="430" y="169"/>
                  <a:pt x="404" y="146"/>
                </a:cubicBezTo>
                <a:cubicBezTo>
                  <a:pt x="379" y="123"/>
                  <a:pt x="353" y="100"/>
                  <a:pt x="324" y="80"/>
                </a:cubicBezTo>
                <a:cubicBezTo>
                  <a:pt x="299" y="60"/>
                  <a:pt x="270" y="40"/>
                  <a:pt x="241" y="26"/>
                </a:cubicBezTo>
                <a:cubicBezTo>
                  <a:pt x="212" y="14"/>
                  <a:pt x="181" y="6"/>
                  <a:pt x="149" y="9"/>
                </a:cubicBezTo>
                <a:cubicBezTo>
                  <a:pt x="118" y="14"/>
                  <a:pt x="89" y="37"/>
                  <a:pt x="81" y="72"/>
                </a:cubicBezTo>
                <a:cubicBezTo>
                  <a:pt x="72" y="103"/>
                  <a:pt x="78" y="140"/>
                  <a:pt x="89" y="172"/>
                </a:cubicBezTo>
                <a:cubicBezTo>
                  <a:pt x="101" y="206"/>
                  <a:pt x="118" y="235"/>
                  <a:pt x="141" y="261"/>
                </a:cubicBezTo>
                <a:cubicBezTo>
                  <a:pt x="169" y="295"/>
                  <a:pt x="204" y="321"/>
                  <a:pt x="244" y="344"/>
                </a:cubicBezTo>
                <a:cubicBezTo>
                  <a:pt x="224" y="347"/>
                  <a:pt x="204" y="353"/>
                  <a:pt x="187" y="358"/>
                </a:cubicBezTo>
                <a:cubicBezTo>
                  <a:pt x="132" y="375"/>
                  <a:pt x="72" y="407"/>
                  <a:pt x="35" y="450"/>
                </a:cubicBezTo>
                <a:cubicBezTo>
                  <a:pt x="15" y="473"/>
                  <a:pt x="-3" y="501"/>
                  <a:pt x="0" y="533"/>
                </a:cubicBezTo>
                <a:cubicBezTo>
                  <a:pt x="0" y="565"/>
                  <a:pt x="18" y="590"/>
                  <a:pt x="43" y="605"/>
                </a:cubicBezTo>
                <a:cubicBezTo>
                  <a:pt x="92" y="636"/>
                  <a:pt x="161" y="625"/>
                  <a:pt x="212" y="608"/>
                </a:cubicBezTo>
                <a:cubicBezTo>
                  <a:pt x="255" y="593"/>
                  <a:pt x="296" y="570"/>
                  <a:pt x="333" y="547"/>
                </a:cubicBezTo>
                <a:cubicBezTo>
                  <a:pt x="324" y="582"/>
                  <a:pt x="321" y="619"/>
                  <a:pt x="319" y="656"/>
                </a:cubicBezTo>
                <a:cubicBezTo>
                  <a:pt x="319" y="688"/>
                  <a:pt x="321" y="722"/>
                  <a:pt x="324" y="754"/>
                </a:cubicBezTo>
                <a:cubicBezTo>
                  <a:pt x="327" y="782"/>
                  <a:pt x="333" y="814"/>
                  <a:pt x="344" y="840"/>
                </a:cubicBezTo>
                <a:cubicBezTo>
                  <a:pt x="356" y="863"/>
                  <a:pt x="373" y="885"/>
                  <a:pt x="396" y="897"/>
                </a:cubicBezTo>
                <a:cubicBezTo>
                  <a:pt x="425" y="906"/>
                  <a:pt x="456" y="894"/>
                  <a:pt x="473" y="871"/>
                </a:cubicBezTo>
                <a:cubicBezTo>
                  <a:pt x="513" y="828"/>
                  <a:pt x="536" y="768"/>
                  <a:pt x="554" y="714"/>
                </a:cubicBezTo>
                <a:cubicBezTo>
                  <a:pt x="559" y="688"/>
                  <a:pt x="565" y="662"/>
                  <a:pt x="568" y="636"/>
                </a:cubicBezTo>
                <a:cubicBezTo>
                  <a:pt x="602" y="837"/>
                  <a:pt x="625" y="1040"/>
                  <a:pt x="639" y="1244"/>
                </a:cubicBezTo>
                <a:cubicBezTo>
                  <a:pt x="651" y="1453"/>
                  <a:pt x="654" y="1659"/>
                  <a:pt x="645" y="1869"/>
                </a:cubicBezTo>
                <a:cubicBezTo>
                  <a:pt x="645" y="1883"/>
                  <a:pt x="643" y="1897"/>
                  <a:pt x="643" y="1912"/>
                </a:cubicBezTo>
                <a:cubicBezTo>
                  <a:pt x="628" y="1854"/>
                  <a:pt x="605" y="1800"/>
                  <a:pt x="579" y="1748"/>
                </a:cubicBezTo>
                <a:cubicBezTo>
                  <a:pt x="508" y="1616"/>
                  <a:pt x="393" y="1513"/>
                  <a:pt x="284" y="1416"/>
                </a:cubicBezTo>
                <a:cubicBezTo>
                  <a:pt x="359" y="1671"/>
                  <a:pt x="467" y="1912"/>
                  <a:pt x="628" y="2124"/>
                </a:cubicBezTo>
                <a:cubicBezTo>
                  <a:pt x="625" y="2152"/>
                  <a:pt x="622" y="2184"/>
                  <a:pt x="619" y="2216"/>
                </a:cubicBezTo>
                <a:cubicBezTo>
                  <a:pt x="617" y="2230"/>
                  <a:pt x="634" y="2244"/>
                  <a:pt x="648" y="2244"/>
                </a:cubicBezTo>
                <a:cubicBezTo>
                  <a:pt x="665" y="2244"/>
                  <a:pt x="674" y="2230"/>
                  <a:pt x="677" y="2216"/>
                </a:cubicBezTo>
                <a:cubicBezTo>
                  <a:pt x="677" y="2207"/>
                  <a:pt x="677" y="2198"/>
                  <a:pt x="680" y="2187"/>
                </a:cubicBezTo>
                <a:lnTo>
                  <a:pt x="680" y="2190"/>
                </a:lnTo>
                <a:cubicBezTo>
                  <a:pt x="680" y="2187"/>
                  <a:pt x="680" y="2184"/>
                  <a:pt x="680" y="2184"/>
                </a:cubicBezTo>
                <a:cubicBezTo>
                  <a:pt x="700" y="1986"/>
                  <a:pt x="708" y="1788"/>
                  <a:pt x="708" y="1591"/>
                </a:cubicBezTo>
                <a:cubicBezTo>
                  <a:pt x="708" y="1381"/>
                  <a:pt x="694" y="1172"/>
                  <a:pt x="671" y="966"/>
                </a:cubicBezTo>
                <a:cubicBezTo>
                  <a:pt x="660" y="863"/>
                  <a:pt x="645" y="759"/>
                  <a:pt x="628" y="659"/>
                </a:cubicBezTo>
                <a:cubicBezTo>
                  <a:pt x="671" y="685"/>
                  <a:pt x="728" y="696"/>
                  <a:pt x="774" y="679"/>
                </a:cubicBezTo>
                <a:cubicBezTo>
                  <a:pt x="826" y="662"/>
                  <a:pt x="857" y="616"/>
                  <a:pt x="860" y="565"/>
                </a:cubicBezTo>
                <a:cubicBezTo>
                  <a:pt x="860" y="513"/>
                  <a:pt x="837" y="461"/>
                  <a:pt x="803" y="427"/>
                </a:cubicBezTo>
                <a:moveTo>
                  <a:pt x="571" y="608"/>
                </a:moveTo>
                <a:lnTo>
                  <a:pt x="571" y="608"/>
                </a:lnTo>
                <a:lnTo>
                  <a:pt x="571" y="608"/>
                </a:lnTo>
                <a:lnTo>
                  <a:pt x="571" y="610"/>
                </a:lnTo>
                <a:cubicBezTo>
                  <a:pt x="571" y="608"/>
                  <a:pt x="571" y="608"/>
                  <a:pt x="571" y="608"/>
                </a:cubicBezTo>
                <a:moveTo>
                  <a:pt x="766" y="622"/>
                </a:moveTo>
                <a:lnTo>
                  <a:pt x="766" y="622"/>
                </a:lnTo>
                <a:cubicBezTo>
                  <a:pt x="734" y="636"/>
                  <a:pt x="694" y="630"/>
                  <a:pt x="665" y="613"/>
                </a:cubicBezTo>
                <a:cubicBezTo>
                  <a:pt x="619" y="587"/>
                  <a:pt x="591" y="545"/>
                  <a:pt x="562" y="504"/>
                </a:cubicBezTo>
                <a:cubicBezTo>
                  <a:pt x="545" y="476"/>
                  <a:pt x="508" y="493"/>
                  <a:pt x="511" y="524"/>
                </a:cubicBezTo>
                <a:cubicBezTo>
                  <a:pt x="525" y="622"/>
                  <a:pt x="502" y="722"/>
                  <a:pt x="450" y="805"/>
                </a:cubicBezTo>
                <a:cubicBezTo>
                  <a:pt x="445" y="814"/>
                  <a:pt x="439" y="822"/>
                  <a:pt x="433" y="831"/>
                </a:cubicBezTo>
                <a:cubicBezTo>
                  <a:pt x="430" y="837"/>
                  <a:pt x="422" y="843"/>
                  <a:pt x="419" y="843"/>
                </a:cubicBezTo>
                <a:cubicBezTo>
                  <a:pt x="416" y="843"/>
                  <a:pt x="410" y="837"/>
                  <a:pt x="408" y="834"/>
                </a:cubicBezTo>
                <a:cubicBezTo>
                  <a:pt x="402" y="825"/>
                  <a:pt x="399" y="820"/>
                  <a:pt x="396" y="811"/>
                </a:cubicBezTo>
                <a:cubicBezTo>
                  <a:pt x="379" y="765"/>
                  <a:pt x="376" y="708"/>
                  <a:pt x="376" y="659"/>
                </a:cubicBezTo>
                <a:cubicBezTo>
                  <a:pt x="379" y="599"/>
                  <a:pt x="390" y="542"/>
                  <a:pt x="410" y="484"/>
                </a:cubicBezTo>
                <a:cubicBezTo>
                  <a:pt x="419" y="461"/>
                  <a:pt x="390" y="438"/>
                  <a:pt x="370" y="453"/>
                </a:cubicBezTo>
                <a:cubicBezTo>
                  <a:pt x="327" y="484"/>
                  <a:pt x="284" y="513"/>
                  <a:pt x="236" y="536"/>
                </a:cubicBezTo>
                <a:cubicBezTo>
                  <a:pt x="195" y="556"/>
                  <a:pt x="144" y="573"/>
                  <a:pt x="98" y="565"/>
                </a:cubicBezTo>
                <a:cubicBezTo>
                  <a:pt x="83" y="562"/>
                  <a:pt x="66" y="556"/>
                  <a:pt x="61" y="542"/>
                </a:cubicBezTo>
                <a:cubicBezTo>
                  <a:pt x="52" y="524"/>
                  <a:pt x="64" y="504"/>
                  <a:pt x="75" y="493"/>
                </a:cubicBezTo>
                <a:cubicBezTo>
                  <a:pt x="103" y="456"/>
                  <a:pt x="149" y="433"/>
                  <a:pt x="190" y="416"/>
                </a:cubicBezTo>
                <a:cubicBezTo>
                  <a:pt x="241" y="398"/>
                  <a:pt x="296" y="393"/>
                  <a:pt x="350" y="401"/>
                </a:cubicBezTo>
                <a:cubicBezTo>
                  <a:pt x="364" y="404"/>
                  <a:pt x="379" y="398"/>
                  <a:pt x="384" y="384"/>
                </a:cubicBezTo>
                <a:cubicBezTo>
                  <a:pt x="387" y="373"/>
                  <a:pt x="384" y="355"/>
                  <a:pt x="373" y="347"/>
                </a:cubicBezTo>
                <a:cubicBezTo>
                  <a:pt x="316" y="321"/>
                  <a:pt x="255" y="292"/>
                  <a:pt x="210" y="249"/>
                </a:cubicBezTo>
                <a:cubicBezTo>
                  <a:pt x="169" y="215"/>
                  <a:pt x="138" y="166"/>
                  <a:pt x="135" y="112"/>
                </a:cubicBezTo>
                <a:cubicBezTo>
                  <a:pt x="132" y="89"/>
                  <a:pt x="138" y="69"/>
                  <a:pt x="161" y="66"/>
                </a:cubicBezTo>
                <a:cubicBezTo>
                  <a:pt x="178" y="63"/>
                  <a:pt x="204" y="72"/>
                  <a:pt x="221" y="80"/>
                </a:cubicBezTo>
                <a:cubicBezTo>
                  <a:pt x="273" y="106"/>
                  <a:pt x="319" y="143"/>
                  <a:pt x="359" y="181"/>
                </a:cubicBezTo>
                <a:cubicBezTo>
                  <a:pt x="396" y="215"/>
                  <a:pt x="427" y="252"/>
                  <a:pt x="456" y="290"/>
                </a:cubicBezTo>
                <a:cubicBezTo>
                  <a:pt x="456" y="301"/>
                  <a:pt x="465" y="307"/>
                  <a:pt x="471" y="312"/>
                </a:cubicBezTo>
                <a:cubicBezTo>
                  <a:pt x="476" y="318"/>
                  <a:pt x="482" y="327"/>
                  <a:pt x="488" y="335"/>
                </a:cubicBezTo>
                <a:cubicBezTo>
                  <a:pt x="508" y="367"/>
                  <a:pt x="556" y="338"/>
                  <a:pt x="536" y="307"/>
                </a:cubicBezTo>
                <a:cubicBezTo>
                  <a:pt x="531" y="298"/>
                  <a:pt x="525" y="286"/>
                  <a:pt x="519" y="278"/>
                </a:cubicBezTo>
                <a:cubicBezTo>
                  <a:pt x="534" y="235"/>
                  <a:pt x="554" y="192"/>
                  <a:pt x="576" y="152"/>
                </a:cubicBezTo>
                <a:cubicBezTo>
                  <a:pt x="599" y="118"/>
                  <a:pt x="628" y="72"/>
                  <a:pt x="668" y="60"/>
                </a:cubicBezTo>
                <a:cubicBezTo>
                  <a:pt x="711" y="46"/>
                  <a:pt x="723" y="94"/>
                  <a:pt x="726" y="126"/>
                </a:cubicBezTo>
                <a:cubicBezTo>
                  <a:pt x="731" y="166"/>
                  <a:pt x="723" y="209"/>
                  <a:pt x="706" y="244"/>
                </a:cubicBezTo>
                <a:cubicBezTo>
                  <a:pt x="685" y="286"/>
                  <a:pt x="654" y="321"/>
                  <a:pt x="614" y="344"/>
                </a:cubicBezTo>
                <a:cubicBezTo>
                  <a:pt x="591" y="355"/>
                  <a:pt x="597" y="387"/>
                  <a:pt x="619" y="395"/>
                </a:cubicBezTo>
                <a:cubicBezTo>
                  <a:pt x="691" y="421"/>
                  <a:pt x="789" y="453"/>
                  <a:pt x="800" y="542"/>
                </a:cubicBezTo>
                <a:cubicBezTo>
                  <a:pt x="806" y="573"/>
                  <a:pt x="794" y="608"/>
                  <a:pt x="766" y="62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 name="Google Shape;146;p14"/>
          <p:cNvSpPr/>
          <p:nvPr/>
        </p:nvSpPr>
        <p:spPr>
          <a:xfrm rot="5400000">
            <a:off x="7749245" y="3750350"/>
            <a:ext cx="961936" cy="1861878"/>
          </a:xfrm>
          <a:custGeom>
            <a:rect b="b" l="l" r="r" t="t"/>
            <a:pathLst>
              <a:path extrusionOk="0" h="2493" w="1288">
                <a:moveTo>
                  <a:pt x="0" y="0"/>
                </a:moveTo>
                <a:lnTo>
                  <a:pt x="0" y="0"/>
                </a:lnTo>
                <a:cubicBezTo>
                  <a:pt x="1288" y="0"/>
                  <a:pt x="1288" y="0"/>
                  <a:pt x="1288" y="0"/>
                </a:cubicBezTo>
                <a:cubicBezTo>
                  <a:pt x="1288" y="2493"/>
                  <a:pt x="1288" y="2493"/>
                  <a:pt x="1288" y="2493"/>
                </a:cubicBezTo>
                <a:cubicBezTo>
                  <a:pt x="1137" y="2322"/>
                  <a:pt x="934" y="2175"/>
                  <a:pt x="880" y="1957"/>
                </a:cubicBezTo>
                <a:cubicBezTo>
                  <a:pt x="854" y="1852"/>
                  <a:pt x="865" y="1743"/>
                  <a:pt x="887" y="1638"/>
                </a:cubicBezTo>
                <a:cubicBezTo>
                  <a:pt x="902" y="1566"/>
                  <a:pt x="923" y="1492"/>
                  <a:pt x="913" y="1417"/>
                </a:cubicBezTo>
                <a:cubicBezTo>
                  <a:pt x="907" y="1380"/>
                  <a:pt x="895" y="1347"/>
                  <a:pt x="877" y="1314"/>
                </a:cubicBezTo>
                <a:cubicBezTo>
                  <a:pt x="840" y="1247"/>
                  <a:pt x="778" y="1190"/>
                  <a:pt x="713" y="1139"/>
                </a:cubicBezTo>
                <a:cubicBezTo>
                  <a:pt x="709" y="1136"/>
                  <a:pt x="707" y="1134"/>
                  <a:pt x="704" y="1132"/>
                </a:cubicBezTo>
                <a:cubicBezTo>
                  <a:pt x="680" y="1113"/>
                  <a:pt x="655" y="1096"/>
                  <a:pt x="632" y="1078"/>
                </a:cubicBezTo>
                <a:cubicBezTo>
                  <a:pt x="620" y="1069"/>
                  <a:pt x="607" y="1061"/>
                  <a:pt x="596" y="1052"/>
                </a:cubicBezTo>
                <a:cubicBezTo>
                  <a:pt x="485" y="966"/>
                  <a:pt x="381" y="855"/>
                  <a:pt x="388" y="718"/>
                </a:cubicBezTo>
                <a:cubicBezTo>
                  <a:pt x="391" y="643"/>
                  <a:pt x="430" y="561"/>
                  <a:pt x="394" y="494"/>
                </a:cubicBezTo>
                <a:cubicBezTo>
                  <a:pt x="387" y="480"/>
                  <a:pt x="377" y="468"/>
                  <a:pt x="366" y="458"/>
                </a:cubicBezTo>
                <a:cubicBezTo>
                  <a:pt x="353" y="446"/>
                  <a:pt x="340" y="435"/>
                  <a:pt x="326" y="424"/>
                </a:cubicBezTo>
                <a:cubicBezTo>
                  <a:pt x="285" y="392"/>
                  <a:pt x="246" y="358"/>
                  <a:pt x="209" y="322"/>
                </a:cubicBezTo>
                <a:cubicBezTo>
                  <a:pt x="162" y="278"/>
                  <a:pt x="119" y="229"/>
                  <a:pt x="83" y="176"/>
                </a:cubicBezTo>
                <a:cubicBezTo>
                  <a:pt x="47" y="121"/>
                  <a:pt x="20" y="62"/>
                  <a:pt x="0" y="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 name="Google Shape;147;p14"/>
          <p:cNvSpPr/>
          <p:nvPr/>
        </p:nvSpPr>
        <p:spPr>
          <a:xfrm rot="-5400000">
            <a:off x="208301" y="-1471660"/>
            <a:ext cx="961923" cy="3905247"/>
          </a:xfrm>
          <a:custGeom>
            <a:rect b="b" l="l" r="r" t="t"/>
            <a:pathLst>
              <a:path extrusionOk="0" h="2493" w="1288">
                <a:moveTo>
                  <a:pt x="0" y="0"/>
                </a:moveTo>
                <a:lnTo>
                  <a:pt x="0" y="0"/>
                </a:lnTo>
                <a:cubicBezTo>
                  <a:pt x="1288" y="0"/>
                  <a:pt x="1288" y="0"/>
                  <a:pt x="1288" y="0"/>
                </a:cubicBezTo>
                <a:cubicBezTo>
                  <a:pt x="1288" y="2493"/>
                  <a:pt x="1288" y="2493"/>
                  <a:pt x="1288" y="2493"/>
                </a:cubicBezTo>
                <a:cubicBezTo>
                  <a:pt x="1137" y="2322"/>
                  <a:pt x="934" y="2175"/>
                  <a:pt x="880" y="1957"/>
                </a:cubicBezTo>
                <a:cubicBezTo>
                  <a:pt x="854" y="1852"/>
                  <a:pt x="865" y="1743"/>
                  <a:pt x="887" y="1638"/>
                </a:cubicBezTo>
                <a:cubicBezTo>
                  <a:pt x="902" y="1566"/>
                  <a:pt x="923" y="1492"/>
                  <a:pt x="913" y="1417"/>
                </a:cubicBezTo>
                <a:cubicBezTo>
                  <a:pt x="907" y="1380"/>
                  <a:pt x="895" y="1347"/>
                  <a:pt x="877" y="1314"/>
                </a:cubicBezTo>
                <a:cubicBezTo>
                  <a:pt x="840" y="1247"/>
                  <a:pt x="778" y="1190"/>
                  <a:pt x="713" y="1139"/>
                </a:cubicBezTo>
                <a:cubicBezTo>
                  <a:pt x="709" y="1136"/>
                  <a:pt x="707" y="1134"/>
                  <a:pt x="704" y="1132"/>
                </a:cubicBezTo>
                <a:cubicBezTo>
                  <a:pt x="680" y="1113"/>
                  <a:pt x="655" y="1096"/>
                  <a:pt x="632" y="1078"/>
                </a:cubicBezTo>
                <a:cubicBezTo>
                  <a:pt x="620" y="1069"/>
                  <a:pt x="607" y="1061"/>
                  <a:pt x="596" y="1052"/>
                </a:cubicBezTo>
                <a:cubicBezTo>
                  <a:pt x="485" y="966"/>
                  <a:pt x="381" y="855"/>
                  <a:pt x="388" y="718"/>
                </a:cubicBezTo>
                <a:cubicBezTo>
                  <a:pt x="391" y="643"/>
                  <a:pt x="430" y="561"/>
                  <a:pt x="394" y="494"/>
                </a:cubicBezTo>
                <a:cubicBezTo>
                  <a:pt x="387" y="480"/>
                  <a:pt x="377" y="468"/>
                  <a:pt x="366" y="458"/>
                </a:cubicBezTo>
                <a:cubicBezTo>
                  <a:pt x="353" y="446"/>
                  <a:pt x="340" y="435"/>
                  <a:pt x="326" y="424"/>
                </a:cubicBezTo>
                <a:cubicBezTo>
                  <a:pt x="285" y="392"/>
                  <a:pt x="246" y="358"/>
                  <a:pt x="209" y="322"/>
                </a:cubicBezTo>
                <a:cubicBezTo>
                  <a:pt x="162" y="278"/>
                  <a:pt x="119" y="229"/>
                  <a:pt x="83" y="176"/>
                </a:cubicBezTo>
                <a:cubicBezTo>
                  <a:pt x="47" y="121"/>
                  <a:pt x="20" y="62"/>
                  <a:pt x="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 name="Google Shape;148;p14"/>
          <p:cNvSpPr/>
          <p:nvPr/>
        </p:nvSpPr>
        <p:spPr>
          <a:xfrm>
            <a:off x="8007348" y="4617637"/>
            <a:ext cx="374040" cy="533520"/>
          </a:xfrm>
          <a:custGeom>
            <a:rect b="b" l="l" r="r" t="t"/>
            <a:pathLst>
              <a:path extrusionOk="0" h="1482" w="1039">
                <a:moveTo>
                  <a:pt x="989" y="984"/>
                </a:moveTo>
                <a:lnTo>
                  <a:pt x="989" y="984"/>
                </a:lnTo>
                <a:cubicBezTo>
                  <a:pt x="952" y="972"/>
                  <a:pt x="911" y="992"/>
                  <a:pt x="880" y="1012"/>
                </a:cubicBezTo>
                <a:cubicBezTo>
                  <a:pt x="817" y="1050"/>
                  <a:pt x="765" y="1101"/>
                  <a:pt x="725" y="1164"/>
                </a:cubicBezTo>
                <a:cubicBezTo>
                  <a:pt x="717" y="1176"/>
                  <a:pt x="711" y="1190"/>
                  <a:pt x="702" y="1204"/>
                </a:cubicBezTo>
                <a:cubicBezTo>
                  <a:pt x="699" y="1184"/>
                  <a:pt x="696" y="1161"/>
                  <a:pt x="694" y="1141"/>
                </a:cubicBezTo>
                <a:cubicBezTo>
                  <a:pt x="682" y="1058"/>
                  <a:pt x="665" y="975"/>
                  <a:pt x="648" y="892"/>
                </a:cubicBezTo>
                <a:cubicBezTo>
                  <a:pt x="636" y="843"/>
                  <a:pt x="628" y="797"/>
                  <a:pt x="619" y="749"/>
                </a:cubicBezTo>
                <a:cubicBezTo>
                  <a:pt x="645" y="777"/>
                  <a:pt x="674" y="800"/>
                  <a:pt x="711" y="815"/>
                </a:cubicBezTo>
                <a:cubicBezTo>
                  <a:pt x="734" y="823"/>
                  <a:pt x="759" y="832"/>
                  <a:pt x="782" y="829"/>
                </a:cubicBezTo>
                <a:cubicBezTo>
                  <a:pt x="814" y="823"/>
                  <a:pt x="834" y="803"/>
                  <a:pt x="846" y="774"/>
                </a:cubicBezTo>
                <a:cubicBezTo>
                  <a:pt x="863" y="723"/>
                  <a:pt x="848" y="665"/>
                  <a:pt x="828" y="617"/>
                </a:cubicBezTo>
                <a:cubicBezTo>
                  <a:pt x="814" y="585"/>
                  <a:pt x="800" y="559"/>
                  <a:pt x="780" y="534"/>
                </a:cubicBezTo>
                <a:cubicBezTo>
                  <a:pt x="826" y="536"/>
                  <a:pt x="874" y="528"/>
                  <a:pt x="917" y="505"/>
                </a:cubicBezTo>
                <a:cubicBezTo>
                  <a:pt x="952" y="488"/>
                  <a:pt x="983" y="459"/>
                  <a:pt x="1003" y="427"/>
                </a:cubicBezTo>
                <a:cubicBezTo>
                  <a:pt x="1018" y="405"/>
                  <a:pt x="1020" y="376"/>
                  <a:pt x="1003" y="353"/>
                </a:cubicBezTo>
                <a:cubicBezTo>
                  <a:pt x="989" y="339"/>
                  <a:pt x="969" y="330"/>
                  <a:pt x="949" y="327"/>
                </a:cubicBezTo>
                <a:cubicBezTo>
                  <a:pt x="903" y="322"/>
                  <a:pt x="854" y="316"/>
                  <a:pt x="805" y="316"/>
                </a:cubicBezTo>
                <a:cubicBezTo>
                  <a:pt x="837" y="230"/>
                  <a:pt x="857" y="135"/>
                  <a:pt x="820" y="49"/>
                </a:cubicBezTo>
                <a:cubicBezTo>
                  <a:pt x="808" y="24"/>
                  <a:pt x="788" y="0"/>
                  <a:pt x="759" y="0"/>
                </a:cubicBezTo>
                <a:cubicBezTo>
                  <a:pt x="734" y="0"/>
                  <a:pt x="711" y="15"/>
                  <a:pt x="691" y="26"/>
                </a:cubicBezTo>
                <a:cubicBezTo>
                  <a:pt x="654" y="52"/>
                  <a:pt x="625" y="87"/>
                  <a:pt x="605" y="127"/>
                </a:cubicBezTo>
                <a:cubicBezTo>
                  <a:pt x="585" y="170"/>
                  <a:pt x="576" y="213"/>
                  <a:pt x="579" y="259"/>
                </a:cubicBezTo>
                <a:cubicBezTo>
                  <a:pt x="527" y="187"/>
                  <a:pt x="450" y="130"/>
                  <a:pt x="364" y="101"/>
                </a:cubicBezTo>
                <a:cubicBezTo>
                  <a:pt x="332" y="92"/>
                  <a:pt x="298" y="81"/>
                  <a:pt x="269" y="95"/>
                </a:cubicBezTo>
                <a:cubicBezTo>
                  <a:pt x="238" y="107"/>
                  <a:pt x="226" y="141"/>
                  <a:pt x="226" y="170"/>
                </a:cubicBezTo>
                <a:cubicBezTo>
                  <a:pt x="223" y="227"/>
                  <a:pt x="249" y="279"/>
                  <a:pt x="284" y="322"/>
                </a:cubicBezTo>
                <a:cubicBezTo>
                  <a:pt x="298" y="339"/>
                  <a:pt x="315" y="356"/>
                  <a:pt x="335" y="370"/>
                </a:cubicBezTo>
                <a:cubicBezTo>
                  <a:pt x="241" y="364"/>
                  <a:pt x="149" y="376"/>
                  <a:pt x="72" y="436"/>
                </a:cubicBezTo>
                <a:cubicBezTo>
                  <a:pt x="34" y="465"/>
                  <a:pt x="-37" y="548"/>
                  <a:pt x="23" y="591"/>
                </a:cubicBezTo>
                <a:cubicBezTo>
                  <a:pt x="49" y="608"/>
                  <a:pt x="86" y="611"/>
                  <a:pt x="114" y="614"/>
                </a:cubicBezTo>
                <a:cubicBezTo>
                  <a:pt x="149" y="620"/>
                  <a:pt x="183" y="620"/>
                  <a:pt x="215" y="620"/>
                </a:cubicBezTo>
                <a:cubicBezTo>
                  <a:pt x="266" y="617"/>
                  <a:pt x="315" y="608"/>
                  <a:pt x="364" y="594"/>
                </a:cubicBezTo>
                <a:cubicBezTo>
                  <a:pt x="321" y="677"/>
                  <a:pt x="286" y="769"/>
                  <a:pt x="310" y="863"/>
                </a:cubicBezTo>
                <a:cubicBezTo>
                  <a:pt x="315" y="889"/>
                  <a:pt x="327" y="918"/>
                  <a:pt x="355" y="926"/>
                </a:cubicBezTo>
                <a:cubicBezTo>
                  <a:pt x="384" y="938"/>
                  <a:pt x="413" y="921"/>
                  <a:pt x="436" y="900"/>
                </a:cubicBezTo>
                <a:cubicBezTo>
                  <a:pt x="473" y="863"/>
                  <a:pt x="504" y="817"/>
                  <a:pt x="530" y="771"/>
                </a:cubicBezTo>
                <a:cubicBezTo>
                  <a:pt x="539" y="754"/>
                  <a:pt x="547" y="737"/>
                  <a:pt x="556" y="720"/>
                </a:cubicBezTo>
                <a:cubicBezTo>
                  <a:pt x="587" y="900"/>
                  <a:pt x="633" y="1081"/>
                  <a:pt x="650" y="1262"/>
                </a:cubicBezTo>
                <a:cubicBezTo>
                  <a:pt x="654" y="1287"/>
                  <a:pt x="656" y="1310"/>
                  <a:pt x="656" y="1333"/>
                </a:cubicBezTo>
                <a:cubicBezTo>
                  <a:pt x="654" y="1356"/>
                  <a:pt x="650" y="1376"/>
                  <a:pt x="648" y="1396"/>
                </a:cubicBezTo>
                <a:cubicBezTo>
                  <a:pt x="648" y="1405"/>
                  <a:pt x="654" y="1414"/>
                  <a:pt x="662" y="1419"/>
                </a:cubicBezTo>
                <a:cubicBezTo>
                  <a:pt x="662" y="1431"/>
                  <a:pt x="662" y="1442"/>
                  <a:pt x="662" y="1454"/>
                </a:cubicBezTo>
                <a:cubicBezTo>
                  <a:pt x="665" y="1491"/>
                  <a:pt x="722" y="1491"/>
                  <a:pt x="719" y="1454"/>
                </a:cubicBezTo>
                <a:cubicBezTo>
                  <a:pt x="719" y="1439"/>
                  <a:pt x="719" y="1425"/>
                  <a:pt x="717" y="1408"/>
                </a:cubicBezTo>
                <a:cubicBezTo>
                  <a:pt x="722" y="1408"/>
                  <a:pt x="725" y="1408"/>
                  <a:pt x="731" y="1405"/>
                </a:cubicBezTo>
                <a:cubicBezTo>
                  <a:pt x="800" y="1368"/>
                  <a:pt x="863" y="1322"/>
                  <a:pt x="917" y="1264"/>
                </a:cubicBezTo>
                <a:cubicBezTo>
                  <a:pt x="943" y="1236"/>
                  <a:pt x="969" y="1204"/>
                  <a:pt x="992" y="1173"/>
                </a:cubicBezTo>
                <a:cubicBezTo>
                  <a:pt x="1012" y="1144"/>
                  <a:pt x="1032" y="1113"/>
                  <a:pt x="1038" y="1078"/>
                </a:cubicBezTo>
                <a:cubicBezTo>
                  <a:pt x="1043" y="1038"/>
                  <a:pt x="1029" y="998"/>
                  <a:pt x="989" y="984"/>
                </a:cubicBezTo>
                <a:moveTo>
                  <a:pt x="427" y="823"/>
                </a:moveTo>
                <a:lnTo>
                  <a:pt x="427" y="823"/>
                </a:lnTo>
                <a:cubicBezTo>
                  <a:pt x="413" y="837"/>
                  <a:pt x="398" y="858"/>
                  <a:pt x="381" y="869"/>
                </a:cubicBezTo>
                <a:cubicBezTo>
                  <a:pt x="378" y="869"/>
                  <a:pt x="375" y="872"/>
                  <a:pt x="373" y="872"/>
                </a:cubicBezTo>
                <a:cubicBezTo>
                  <a:pt x="367" y="872"/>
                  <a:pt x="364" y="849"/>
                  <a:pt x="364" y="846"/>
                </a:cubicBezTo>
                <a:cubicBezTo>
                  <a:pt x="355" y="800"/>
                  <a:pt x="361" y="754"/>
                  <a:pt x="375" y="711"/>
                </a:cubicBezTo>
                <a:cubicBezTo>
                  <a:pt x="393" y="657"/>
                  <a:pt x="421" y="605"/>
                  <a:pt x="450" y="557"/>
                </a:cubicBezTo>
                <a:cubicBezTo>
                  <a:pt x="456" y="548"/>
                  <a:pt x="453" y="531"/>
                  <a:pt x="444" y="522"/>
                </a:cubicBezTo>
                <a:cubicBezTo>
                  <a:pt x="436" y="514"/>
                  <a:pt x="421" y="514"/>
                  <a:pt x="410" y="519"/>
                </a:cubicBezTo>
                <a:cubicBezTo>
                  <a:pt x="310" y="562"/>
                  <a:pt x="192" y="574"/>
                  <a:pt x="86" y="554"/>
                </a:cubicBezTo>
                <a:cubicBezTo>
                  <a:pt x="75" y="551"/>
                  <a:pt x="66" y="548"/>
                  <a:pt x="57" y="545"/>
                </a:cubicBezTo>
                <a:lnTo>
                  <a:pt x="57" y="542"/>
                </a:lnTo>
                <a:cubicBezTo>
                  <a:pt x="63" y="536"/>
                  <a:pt x="63" y="531"/>
                  <a:pt x="66" y="525"/>
                </a:cubicBezTo>
                <a:cubicBezTo>
                  <a:pt x="77" y="508"/>
                  <a:pt x="92" y="490"/>
                  <a:pt x="109" y="479"/>
                </a:cubicBezTo>
                <a:cubicBezTo>
                  <a:pt x="146" y="451"/>
                  <a:pt x="189" y="433"/>
                  <a:pt x="235" y="427"/>
                </a:cubicBezTo>
                <a:cubicBezTo>
                  <a:pt x="304" y="419"/>
                  <a:pt x="373" y="431"/>
                  <a:pt x="438" y="442"/>
                </a:cubicBezTo>
                <a:cubicBezTo>
                  <a:pt x="453" y="445"/>
                  <a:pt x="467" y="439"/>
                  <a:pt x="473" y="425"/>
                </a:cubicBezTo>
                <a:cubicBezTo>
                  <a:pt x="479" y="413"/>
                  <a:pt x="473" y="396"/>
                  <a:pt x="461" y="390"/>
                </a:cubicBezTo>
                <a:cubicBezTo>
                  <a:pt x="390" y="347"/>
                  <a:pt x="298" y="287"/>
                  <a:pt x="284" y="198"/>
                </a:cubicBezTo>
                <a:cubicBezTo>
                  <a:pt x="281" y="187"/>
                  <a:pt x="278" y="158"/>
                  <a:pt x="292" y="147"/>
                </a:cubicBezTo>
                <a:cubicBezTo>
                  <a:pt x="298" y="144"/>
                  <a:pt x="307" y="147"/>
                  <a:pt x="315" y="147"/>
                </a:cubicBezTo>
                <a:cubicBezTo>
                  <a:pt x="327" y="150"/>
                  <a:pt x="341" y="152"/>
                  <a:pt x="352" y="158"/>
                </a:cubicBezTo>
                <a:cubicBezTo>
                  <a:pt x="395" y="172"/>
                  <a:pt x="436" y="196"/>
                  <a:pt x="470" y="227"/>
                </a:cubicBezTo>
                <a:cubicBezTo>
                  <a:pt x="513" y="261"/>
                  <a:pt x="545" y="304"/>
                  <a:pt x="567" y="353"/>
                </a:cubicBezTo>
                <a:cubicBezTo>
                  <a:pt x="573" y="368"/>
                  <a:pt x="593" y="370"/>
                  <a:pt x="608" y="364"/>
                </a:cubicBezTo>
                <a:cubicBezTo>
                  <a:pt x="622" y="356"/>
                  <a:pt x="625" y="339"/>
                  <a:pt x="616" y="324"/>
                </a:cubicBezTo>
                <a:cubicBezTo>
                  <a:pt x="613" y="316"/>
                  <a:pt x="608" y="307"/>
                  <a:pt x="602" y="299"/>
                </a:cubicBezTo>
                <a:cubicBezTo>
                  <a:pt x="608" y="299"/>
                  <a:pt x="613" y="299"/>
                  <a:pt x="616" y="299"/>
                </a:cubicBezTo>
                <a:cubicBezTo>
                  <a:pt x="633" y="293"/>
                  <a:pt x="639" y="279"/>
                  <a:pt x="636" y="261"/>
                </a:cubicBezTo>
                <a:cubicBezTo>
                  <a:pt x="628" y="198"/>
                  <a:pt x="656" y="130"/>
                  <a:pt x="705" y="87"/>
                </a:cubicBezTo>
                <a:cubicBezTo>
                  <a:pt x="719" y="78"/>
                  <a:pt x="731" y="66"/>
                  <a:pt x="745" y="61"/>
                </a:cubicBezTo>
                <a:cubicBezTo>
                  <a:pt x="751" y="61"/>
                  <a:pt x="754" y="58"/>
                  <a:pt x="757" y="58"/>
                </a:cubicBezTo>
                <a:cubicBezTo>
                  <a:pt x="759" y="58"/>
                  <a:pt x="757" y="55"/>
                  <a:pt x="759" y="58"/>
                </a:cubicBezTo>
                <a:cubicBezTo>
                  <a:pt x="765" y="66"/>
                  <a:pt x="768" y="75"/>
                  <a:pt x="771" y="81"/>
                </a:cubicBezTo>
                <a:cubicBezTo>
                  <a:pt x="785" y="118"/>
                  <a:pt x="785" y="158"/>
                  <a:pt x="780" y="198"/>
                </a:cubicBezTo>
                <a:cubicBezTo>
                  <a:pt x="771" y="247"/>
                  <a:pt x="754" y="293"/>
                  <a:pt x="739" y="339"/>
                </a:cubicBezTo>
                <a:cubicBezTo>
                  <a:pt x="731" y="356"/>
                  <a:pt x="748" y="376"/>
                  <a:pt x="765" y="376"/>
                </a:cubicBezTo>
                <a:cubicBezTo>
                  <a:pt x="822" y="373"/>
                  <a:pt x="880" y="373"/>
                  <a:pt x="934" y="385"/>
                </a:cubicBezTo>
                <a:cubicBezTo>
                  <a:pt x="940" y="385"/>
                  <a:pt x="949" y="385"/>
                  <a:pt x="954" y="387"/>
                </a:cubicBezTo>
                <a:cubicBezTo>
                  <a:pt x="957" y="387"/>
                  <a:pt x="957" y="390"/>
                  <a:pt x="957" y="390"/>
                </a:cubicBezTo>
                <a:lnTo>
                  <a:pt x="957" y="390"/>
                </a:lnTo>
                <a:cubicBezTo>
                  <a:pt x="957" y="393"/>
                  <a:pt x="957" y="396"/>
                  <a:pt x="954" y="396"/>
                </a:cubicBezTo>
                <a:cubicBezTo>
                  <a:pt x="946" y="413"/>
                  <a:pt x="931" y="425"/>
                  <a:pt x="917" y="436"/>
                </a:cubicBezTo>
                <a:cubicBezTo>
                  <a:pt x="863" y="479"/>
                  <a:pt x="782" y="490"/>
                  <a:pt x="719" y="456"/>
                </a:cubicBezTo>
                <a:cubicBezTo>
                  <a:pt x="691" y="442"/>
                  <a:pt x="665" y="476"/>
                  <a:pt x="685" y="502"/>
                </a:cubicBezTo>
                <a:cubicBezTo>
                  <a:pt x="737" y="565"/>
                  <a:pt x="797" y="643"/>
                  <a:pt x="794" y="729"/>
                </a:cubicBezTo>
                <a:cubicBezTo>
                  <a:pt x="794" y="743"/>
                  <a:pt x="794" y="766"/>
                  <a:pt x="780" y="771"/>
                </a:cubicBezTo>
                <a:cubicBezTo>
                  <a:pt x="765" y="777"/>
                  <a:pt x="742" y="766"/>
                  <a:pt x="728" y="760"/>
                </a:cubicBezTo>
                <a:cubicBezTo>
                  <a:pt x="699" y="749"/>
                  <a:pt x="674" y="726"/>
                  <a:pt x="654" y="700"/>
                </a:cubicBezTo>
                <a:cubicBezTo>
                  <a:pt x="628" y="665"/>
                  <a:pt x="608" y="625"/>
                  <a:pt x="593" y="585"/>
                </a:cubicBezTo>
                <a:cubicBezTo>
                  <a:pt x="587" y="574"/>
                  <a:pt x="579" y="565"/>
                  <a:pt x="565" y="565"/>
                </a:cubicBezTo>
                <a:cubicBezTo>
                  <a:pt x="553" y="565"/>
                  <a:pt x="539" y="574"/>
                  <a:pt x="536" y="585"/>
                </a:cubicBezTo>
                <a:cubicBezTo>
                  <a:pt x="521" y="671"/>
                  <a:pt x="484" y="754"/>
                  <a:pt x="427" y="823"/>
                </a:cubicBezTo>
                <a:moveTo>
                  <a:pt x="573" y="677"/>
                </a:moveTo>
                <a:lnTo>
                  <a:pt x="573" y="677"/>
                </a:lnTo>
                <a:cubicBezTo>
                  <a:pt x="573" y="680"/>
                  <a:pt x="573" y="680"/>
                  <a:pt x="573" y="680"/>
                </a:cubicBezTo>
                <a:lnTo>
                  <a:pt x="570" y="683"/>
                </a:lnTo>
                <a:cubicBezTo>
                  <a:pt x="570" y="680"/>
                  <a:pt x="570" y="680"/>
                  <a:pt x="573" y="677"/>
                </a:cubicBezTo>
                <a:moveTo>
                  <a:pt x="980" y="1067"/>
                </a:moveTo>
                <a:lnTo>
                  <a:pt x="980" y="1067"/>
                </a:lnTo>
                <a:cubicBezTo>
                  <a:pt x="974" y="1095"/>
                  <a:pt x="957" y="1121"/>
                  <a:pt x="940" y="1144"/>
                </a:cubicBezTo>
                <a:cubicBezTo>
                  <a:pt x="923" y="1170"/>
                  <a:pt x="900" y="1196"/>
                  <a:pt x="880" y="1219"/>
                </a:cubicBezTo>
                <a:cubicBezTo>
                  <a:pt x="831" y="1270"/>
                  <a:pt x="777" y="1313"/>
                  <a:pt x="714" y="1348"/>
                </a:cubicBezTo>
                <a:cubicBezTo>
                  <a:pt x="714" y="1345"/>
                  <a:pt x="714" y="1342"/>
                  <a:pt x="714" y="1339"/>
                </a:cubicBezTo>
                <a:cubicBezTo>
                  <a:pt x="737" y="1239"/>
                  <a:pt x="794" y="1147"/>
                  <a:pt x="877" y="1084"/>
                </a:cubicBezTo>
                <a:cubicBezTo>
                  <a:pt x="897" y="1067"/>
                  <a:pt x="923" y="1047"/>
                  <a:pt x="949" y="1041"/>
                </a:cubicBezTo>
                <a:cubicBezTo>
                  <a:pt x="957" y="1038"/>
                  <a:pt x="972" y="1035"/>
                  <a:pt x="977" y="1044"/>
                </a:cubicBezTo>
                <a:cubicBezTo>
                  <a:pt x="983" y="1050"/>
                  <a:pt x="983" y="1058"/>
                  <a:pt x="980"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 name="Google Shape;149;p14"/>
          <p:cNvSpPr/>
          <p:nvPr/>
        </p:nvSpPr>
        <p:spPr>
          <a:xfrm>
            <a:off x="8483035" y="3941577"/>
            <a:ext cx="360000" cy="724680"/>
          </a:xfrm>
          <a:custGeom>
            <a:rect b="b" l="l" r="r" t="t"/>
            <a:pathLst>
              <a:path extrusionOk="0" h="2013" w="1000">
                <a:moveTo>
                  <a:pt x="917" y="612"/>
                </a:moveTo>
                <a:lnTo>
                  <a:pt x="917" y="612"/>
                </a:lnTo>
                <a:cubicBezTo>
                  <a:pt x="876" y="592"/>
                  <a:pt x="836" y="580"/>
                  <a:pt x="791" y="575"/>
                </a:cubicBezTo>
                <a:cubicBezTo>
                  <a:pt x="859" y="526"/>
                  <a:pt x="917" y="460"/>
                  <a:pt x="957" y="385"/>
                </a:cubicBezTo>
                <a:cubicBezTo>
                  <a:pt x="971" y="359"/>
                  <a:pt x="983" y="334"/>
                  <a:pt x="994" y="305"/>
                </a:cubicBezTo>
                <a:cubicBezTo>
                  <a:pt x="1003" y="276"/>
                  <a:pt x="1003" y="245"/>
                  <a:pt x="980" y="222"/>
                </a:cubicBezTo>
                <a:cubicBezTo>
                  <a:pt x="937" y="185"/>
                  <a:pt x="874" y="205"/>
                  <a:pt x="828" y="225"/>
                </a:cubicBezTo>
                <a:cubicBezTo>
                  <a:pt x="796" y="242"/>
                  <a:pt x="768" y="259"/>
                  <a:pt x="739" y="279"/>
                </a:cubicBezTo>
                <a:cubicBezTo>
                  <a:pt x="742" y="259"/>
                  <a:pt x="745" y="236"/>
                  <a:pt x="747" y="216"/>
                </a:cubicBezTo>
                <a:cubicBezTo>
                  <a:pt x="750" y="162"/>
                  <a:pt x="750" y="102"/>
                  <a:pt x="728" y="53"/>
                </a:cubicBezTo>
                <a:cubicBezTo>
                  <a:pt x="704" y="4"/>
                  <a:pt x="650" y="-16"/>
                  <a:pt x="604" y="13"/>
                </a:cubicBezTo>
                <a:cubicBezTo>
                  <a:pt x="558" y="41"/>
                  <a:pt x="536" y="96"/>
                  <a:pt x="521" y="145"/>
                </a:cubicBezTo>
                <a:cubicBezTo>
                  <a:pt x="507" y="191"/>
                  <a:pt x="498" y="236"/>
                  <a:pt x="498" y="285"/>
                </a:cubicBezTo>
                <a:cubicBezTo>
                  <a:pt x="467" y="256"/>
                  <a:pt x="435" y="233"/>
                  <a:pt x="401" y="211"/>
                </a:cubicBezTo>
                <a:cubicBezTo>
                  <a:pt x="369" y="188"/>
                  <a:pt x="335" y="167"/>
                  <a:pt x="298" y="150"/>
                </a:cubicBezTo>
                <a:cubicBezTo>
                  <a:pt x="266" y="136"/>
                  <a:pt x="231" y="125"/>
                  <a:pt x="194" y="122"/>
                </a:cubicBezTo>
                <a:cubicBezTo>
                  <a:pt x="163" y="119"/>
                  <a:pt x="128" y="128"/>
                  <a:pt x="108" y="153"/>
                </a:cubicBezTo>
                <a:cubicBezTo>
                  <a:pt x="80" y="188"/>
                  <a:pt x="83" y="233"/>
                  <a:pt x="97" y="274"/>
                </a:cubicBezTo>
                <a:cubicBezTo>
                  <a:pt x="117" y="342"/>
                  <a:pt x="160" y="403"/>
                  <a:pt x="214" y="448"/>
                </a:cubicBezTo>
                <a:cubicBezTo>
                  <a:pt x="237" y="468"/>
                  <a:pt x="263" y="486"/>
                  <a:pt x="289" y="500"/>
                </a:cubicBezTo>
                <a:cubicBezTo>
                  <a:pt x="206" y="523"/>
                  <a:pt x="128" y="569"/>
                  <a:pt x="68" y="629"/>
                </a:cubicBezTo>
                <a:cubicBezTo>
                  <a:pt x="45" y="652"/>
                  <a:pt x="20" y="678"/>
                  <a:pt x="5" y="709"/>
                </a:cubicBezTo>
                <a:cubicBezTo>
                  <a:pt x="-9" y="744"/>
                  <a:pt x="5" y="778"/>
                  <a:pt x="40" y="792"/>
                </a:cubicBezTo>
                <a:cubicBezTo>
                  <a:pt x="68" y="804"/>
                  <a:pt x="97" y="798"/>
                  <a:pt x="126" y="792"/>
                </a:cubicBezTo>
                <a:cubicBezTo>
                  <a:pt x="163" y="781"/>
                  <a:pt x="200" y="769"/>
                  <a:pt x="237" y="755"/>
                </a:cubicBezTo>
                <a:cubicBezTo>
                  <a:pt x="283" y="738"/>
                  <a:pt x="326" y="718"/>
                  <a:pt x="369" y="695"/>
                </a:cubicBezTo>
                <a:cubicBezTo>
                  <a:pt x="355" y="721"/>
                  <a:pt x="343" y="747"/>
                  <a:pt x="335" y="775"/>
                </a:cubicBezTo>
                <a:cubicBezTo>
                  <a:pt x="323" y="807"/>
                  <a:pt x="315" y="838"/>
                  <a:pt x="306" y="870"/>
                </a:cubicBezTo>
                <a:cubicBezTo>
                  <a:pt x="300" y="901"/>
                  <a:pt x="289" y="938"/>
                  <a:pt x="298" y="973"/>
                </a:cubicBezTo>
                <a:cubicBezTo>
                  <a:pt x="300" y="1002"/>
                  <a:pt x="323" y="1025"/>
                  <a:pt x="352" y="1030"/>
                </a:cubicBezTo>
                <a:cubicBezTo>
                  <a:pt x="381" y="1036"/>
                  <a:pt x="409" y="1025"/>
                  <a:pt x="432" y="1013"/>
                </a:cubicBezTo>
                <a:cubicBezTo>
                  <a:pt x="458" y="996"/>
                  <a:pt x="481" y="973"/>
                  <a:pt x="498" y="950"/>
                </a:cubicBezTo>
                <a:cubicBezTo>
                  <a:pt x="518" y="924"/>
                  <a:pt x="538" y="899"/>
                  <a:pt x="553" y="870"/>
                </a:cubicBezTo>
                <a:cubicBezTo>
                  <a:pt x="573" y="832"/>
                  <a:pt x="590" y="795"/>
                  <a:pt x="601" y="755"/>
                </a:cubicBezTo>
                <a:cubicBezTo>
                  <a:pt x="636" y="910"/>
                  <a:pt x="664" y="1067"/>
                  <a:pt x="682" y="1225"/>
                </a:cubicBezTo>
                <a:cubicBezTo>
                  <a:pt x="687" y="1302"/>
                  <a:pt x="693" y="1383"/>
                  <a:pt x="693" y="1463"/>
                </a:cubicBezTo>
                <a:cubicBezTo>
                  <a:pt x="687" y="1452"/>
                  <a:pt x="682" y="1443"/>
                  <a:pt x="676" y="1431"/>
                </a:cubicBezTo>
                <a:cubicBezTo>
                  <a:pt x="627" y="1360"/>
                  <a:pt x="570" y="1297"/>
                  <a:pt x="510" y="1237"/>
                </a:cubicBezTo>
                <a:cubicBezTo>
                  <a:pt x="478" y="1208"/>
                  <a:pt x="432" y="1179"/>
                  <a:pt x="386" y="1202"/>
                </a:cubicBezTo>
                <a:cubicBezTo>
                  <a:pt x="346" y="1222"/>
                  <a:pt x="335" y="1274"/>
                  <a:pt x="346" y="1314"/>
                </a:cubicBezTo>
                <a:cubicBezTo>
                  <a:pt x="358" y="1354"/>
                  <a:pt x="386" y="1391"/>
                  <a:pt x="412" y="1423"/>
                </a:cubicBezTo>
                <a:cubicBezTo>
                  <a:pt x="438" y="1454"/>
                  <a:pt x="467" y="1483"/>
                  <a:pt x="498" y="1506"/>
                </a:cubicBezTo>
                <a:cubicBezTo>
                  <a:pt x="558" y="1557"/>
                  <a:pt x="624" y="1598"/>
                  <a:pt x="693" y="1638"/>
                </a:cubicBezTo>
                <a:cubicBezTo>
                  <a:pt x="693" y="1658"/>
                  <a:pt x="690" y="1678"/>
                  <a:pt x="690" y="1701"/>
                </a:cubicBezTo>
                <a:cubicBezTo>
                  <a:pt x="684" y="1795"/>
                  <a:pt x="676" y="1890"/>
                  <a:pt x="662" y="1985"/>
                </a:cubicBezTo>
                <a:cubicBezTo>
                  <a:pt x="659" y="2002"/>
                  <a:pt x="676" y="2013"/>
                  <a:pt x="690" y="2013"/>
                </a:cubicBezTo>
                <a:cubicBezTo>
                  <a:pt x="708" y="2013"/>
                  <a:pt x="716" y="2002"/>
                  <a:pt x="719" y="1985"/>
                </a:cubicBezTo>
                <a:cubicBezTo>
                  <a:pt x="733" y="1887"/>
                  <a:pt x="742" y="1790"/>
                  <a:pt x="747" y="1690"/>
                </a:cubicBezTo>
                <a:cubicBezTo>
                  <a:pt x="756" y="1687"/>
                  <a:pt x="765" y="1675"/>
                  <a:pt x="762" y="1666"/>
                </a:cubicBezTo>
                <a:cubicBezTo>
                  <a:pt x="762" y="1664"/>
                  <a:pt x="762" y="1661"/>
                  <a:pt x="762" y="1661"/>
                </a:cubicBezTo>
                <a:cubicBezTo>
                  <a:pt x="779" y="1649"/>
                  <a:pt x="785" y="1624"/>
                  <a:pt x="762" y="1612"/>
                </a:cubicBezTo>
                <a:cubicBezTo>
                  <a:pt x="759" y="1609"/>
                  <a:pt x="756" y="1609"/>
                  <a:pt x="753" y="1606"/>
                </a:cubicBezTo>
                <a:cubicBezTo>
                  <a:pt x="753" y="1603"/>
                  <a:pt x="750" y="1601"/>
                  <a:pt x="750" y="1598"/>
                </a:cubicBezTo>
                <a:cubicBezTo>
                  <a:pt x="753" y="1561"/>
                  <a:pt x="753" y="1526"/>
                  <a:pt x="753" y="1489"/>
                </a:cubicBezTo>
                <a:cubicBezTo>
                  <a:pt x="750" y="1328"/>
                  <a:pt x="736" y="1165"/>
                  <a:pt x="710" y="1007"/>
                </a:cubicBezTo>
                <a:cubicBezTo>
                  <a:pt x="696" y="927"/>
                  <a:pt x="682" y="850"/>
                  <a:pt x="664" y="772"/>
                </a:cubicBezTo>
                <a:cubicBezTo>
                  <a:pt x="719" y="815"/>
                  <a:pt x="785" y="841"/>
                  <a:pt x="856" y="835"/>
                </a:cubicBezTo>
                <a:cubicBezTo>
                  <a:pt x="914" y="830"/>
                  <a:pt x="977" y="804"/>
                  <a:pt x="994" y="744"/>
                </a:cubicBezTo>
                <a:cubicBezTo>
                  <a:pt x="1017" y="686"/>
                  <a:pt x="968" y="635"/>
                  <a:pt x="917" y="612"/>
                </a:cubicBezTo>
                <a:moveTo>
                  <a:pt x="429" y="1348"/>
                </a:moveTo>
                <a:lnTo>
                  <a:pt x="429" y="1348"/>
                </a:lnTo>
                <a:cubicBezTo>
                  <a:pt x="412" y="1326"/>
                  <a:pt x="389" y="1291"/>
                  <a:pt x="403" y="1265"/>
                </a:cubicBezTo>
                <a:cubicBezTo>
                  <a:pt x="418" y="1231"/>
                  <a:pt x="458" y="1268"/>
                  <a:pt x="472" y="1282"/>
                </a:cubicBezTo>
                <a:cubicBezTo>
                  <a:pt x="524" y="1331"/>
                  <a:pt x="573" y="1386"/>
                  <a:pt x="616" y="1446"/>
                </a:cubicBezTo>
                <a:cubicBezTo>
                  <a:pt x="641" y="1483"/>
                  <a:pt x="664" y="1523"/>
                  <a:pt x="682" y="1563"/>
                </a:cubicBezTo>
                <a:cubicBezTo>
                  <a:pt x="584" y="1506"/>
                  <a:pt x="490" y="1443"/>
                  <a:pt x="429" y="1348"/>
                </a:cubicBezTo>
                <a:moveTo>
                  <a:pt x="940" y="265"/>
                </a:moveTo>
                <a:cubicBezTo>
                  <a:pt x="940" y="265"/>
                  <a:pt x="937" y="262"/>
                  <a:pt x="940" y="265"/>
                </a:cubicBezTo>
                <a:moveTo>
                  <a:pt x="57" y="738"/>
                </a:moveTo>
                <a:cubicBezTo>
                  <a:pt x="57" y="738"/>
                  <a:pt x="54" y="738"/>
                  <a:pt x="57" y="738"/>
                </a:cubicBezTo>
                <a:moveTo>
                  <a:pt x="57" y="738"/>
                </a:moveTo>
                <a:lnTo>
                  <a:pt x="57" y="738"/>
                </a:lnTo>
                <a:moveTo>
                  <a:pt x="57" y="738"/>
                </a:moveTo>
                <a:lnTo>
                  <a:pt x="57" y="738"/>
                </a:lnTo>
                <a:moveTo>
                  <a:pt x="57" y="738"/>
                </a:moveTo>
                <a:lnTo>
                  <a:pt x="57" y="738"/>
                </a:lnTo>
                <a:moveTo>
                  <a:pt x="943" y="724"/>
                </a:moveTo>
                <a:lnTo>
                  <a:pt x="943" y="724"/>
                </a:lnTo>
                <a:cubicBezTo>
                  <a:pt x="937" y="758"/>
                  <a:pt x="885" y="775"/>
                  <a:pt x="854" y="778"/>
                </a:cubicBezTo>
                <a:cubicBezTo>
                  <a:pt x="811" y="781"/>
                  <a:pt x="768" y="769"/>
                  <a:pt x="730" y="747"/>
                </a:cubicBezTo>
                <a:cubicBezTo>
                  <a:pt x="684" y="724"/>
                  <a:pt x="647" y="686"/>
                  <a:pt x="619" y="643"/>
                </a:cubicBezTo>
                <a:cubicBezTo>
                  <a:pt x="601" y="620"/>
                  <a:pt x="567" y="629"/>
                  <a:pt x="564" y="658"/>
                </a:cubicBezTo>
                <a:cubicBezTo>
                  <a:pt x="553" y="764"/>
                  <a:pt x="501" y="870"/>
                  <a:pt x="427" y="944"/>
                </a:cubicBezTo>
                <a:cubicBezTo>
                  <a:pt x="412" y="958"/>
                  <a:pt x="395" y="970"/>
                  <a:pt x="375" y="973"/>
                </a:cubicBezTo>
                <a:cubicBezTo>
                  <a:pt x="372" y="973"/>
                  <a:pt x="369" y="976"/>
                  <a:pt x="366" y="973"/>
                </a:cubicBezTo>
                <a:cubicBezTo>
                  <a:pt x="366" y="973"/>
                  <a:pt x="358" y="973"/>
                  <a:pt x="361" y="973"/>
                </a:cubicBezTo>
                <a:cubicBezTo>
                  <a:pt x="358" y="973"/>
                  <a:pt x="358" y="973"/>
                  <a:pt x="355" y="970"/>
                </a:cubicBezTo>
                <a:cubicBezTo>
                  <a:pt x="352" y="967"/>
                  <a:pt x="352" y="962"/>
                  <a:pt x="352" y="956"/>
                </a:cubicBezTo>
                <a:cubicBezTo>
                  <a:pt x="349" y="930"/>
                  <a:pt x="358" y="901"/>
                  <a:pt x="364" y="875"/>
                </a:cubicBezTo>
                <a:cubicBezTo>
                  <a:pt x="369" y="850"/>
                  <a:pt x="378" y="821"/>
                  <a:pt x="386" y="795"/>
                </a:cubicBezTo>
                <a:cubicBezTo>
                  <a:pt x="409" y="735"/>
                  <a:pt x="441" y="678"/>
                  <a:pt x="481" y="626"/>
                </a:cubicBezTo>
                <a:cubicBezTo>
                  <a:pt x="498" y="603"/>
                  <a:pt x="464" y="572"/>
                  <a:pt x="441" y="586"/>
                </a:cubicBezTo>
                <a:cubicBezTo>
                  <a:pt x="384" y="623"/>
                  <a:pt x="323" y="658"/>
                  <a:pt x="263" y="683"/>
                </a:cubicBezTo>
                <a:cubicBezTo>
                  <a:pt x="231" y="698"/>
                  <a:pt x="200" y="709"/>
                  <a:pt x="168" y="718"/>
                </a:cubicBezTo>
                <a:cubicBezTo>
                  <a:pt x="143" y="727"/>
                  <a:pt x="111" y="741"/>
                  <a:pt x="85" y="741"/>
                </a:cubicBezTo>
                <a:cubicBezTo>
                  <a:pt x="74" y="744"/>
                  <a:pt x="68" y="744"/>
                  <a:pt x="59" y="741"/>
                </a:cubicBezTo>
                <a:cubicBezTo>
                  <a:pt x="59" y="738"/>
                  <a:pt x="57" y="738"/>
                  <a:pt x="57" y="738"/>
                </a:cubicBezTo>
                <a:lnTo>
                  <a:pt x="57" y="738"/>
                </a:lnTo>
                <a:cubicBezTo>
                  <a:pt x="57" y="735"/>
                  <a:pt x="57" y="735"/>
                  <a:pt x="57" y="732"/>
                </a:cubicBezTo>
                <a:cubicBezTo>
                  <a:pt x="62" y="724"/>
                  <a:pt x="71" y="712"/>
                  <a:pt x="80" y="703"/>
                </a:cubicBezTo>
                <a:cubicBezTo>
                  <a:pt x="88" y="692"/>
                  <a:pt x="97" y="681"/>
                  <a:pt x="108" y="669"/>
                </a:cubicBezTo>
                <a:cubicBezTo>
                  <a:pt x="148" y="629"/>
                  <a:pt x="197" y="597"/>
                  <a:pt x="249" y="575"/>
                </a:cubicBezTo>
                <a:cubicBezTo>
                  <a:pt x="309" y="549"/>
                  <a:pt x="372" y="537"/>
                  <a:pt x="435" y="540"/>
                </a:cubicBezTo>
                <a:cubicBezTo>
                  <a:pt x="472" y="540"/>
                  <a:pt x="472" y="483"/>
                  <a:pt x="435" y="483"/>
                </a:cubicBezTo>
                <a:cubicBezTo>
                  <a:pt x="318" y="474"/>
                  <a:pt x="209" y="394"/>
                  <a:pt x="160" y="285"/>
                </a:cubicBezTo>
                <a:cubicBezTo>
                  <a:pt x="151" y="262"/>
                  <a:pt x="134" y="225"/>
                  <a:pt x="146" y="199"/>
                </a:cubicBezTo>
                <a:cubicBezTo>
                  <a:pt x="154" y="182"/>
                  <a:pt x="174" y="179"/>
                  <a:pt x="194" y="179"/>
                </a:cubicBezTo>
                <a:cubicBezTo>
                  <a:pt x="223" y="179"/>
                  <a:pt x="246" y="191"/>
                  <a:pt x="272" y="202"/>
                </a:cubicBezTo>
                <a:cubicBezTo>
                  <a:pt x="303" y="216"/>
                  <a:pt x="335" y="236"/>
                  <a:pt x="366" y="256"/>
                </a:cubicBezTo>
                <a:cubicBezTo>
                  <a:pt x="432" y="300"/>
                  <a:pt x="492" y="354"/>
                  <a:pt x="544" y="414"/>
                </a:cubicBezTo>
                <a:cubicBezTo>
                  <a:pt x="553" y="426"/>
                  <a:pt x="575" y="423"/>
                  <a:pt x="584" y="414"/>
                </a:cubicBezTo>
                <a:cubicBezTo>
                  <a:pt x="596" y="403"/>
                  <a:pt x="596" y="385"/>
                  <a:pt x="584" y="374"/>
                </a:cubicBezTo>
                <a:cubicBezTo>
                  <a:pt x="575" y="363"/>
                  <a:pt x="564" y="351"/>
                  <a:pt x="556" y="339"/>
                </a:cubicBezTo>
                <a:cubicBezTo>
                  <a:pt x="553" y="294"/>
                  <a:pt x="556" y="245"/>
                  <a:pt x="564" y="199"/>
                </a:cubicBezTo>
                <a:cubicBezTo>
                  <a:pt x="575" y="159"/>
                  <a:pt x="587" y="110"/>
                  <a:pt x="613" y="79"/>
                </a:cubicBezTo>
                <a:cubicBezTo>
                  <a:pt x="621" y="67"/>
                  <a:pt x="636" y="56"/>
                  <a:pt x="650" y="56"/>
                </a:cubicBezTo>
                <a:cubicBezTo>
                  <a:pt x="662" y="56"/>
                  <a:pt x="670" y="67"/>
                  <a:pt x="676" y="79"/>
                </a:cubicBezTo>
                <a:cubicBezTo>
                  <a:pt x="693" y="113"/>
                  <a:pt x="693" y="162"/>
                  <a:pt x="690" y="202"/>
                </a:cubicBezTo>
                <a:cubicBezTo>
                  <a:pt x="687" y="256"/>
                  <a:pt x="676" y="308"/>
                  <a:pt x="656" y="359"/>
                </a:cubicBezTo>
                <a:cubicBezTo>
                  <a:pt x="650" y="371"/>
                  <a:pt x="650" y="385"/>
                  <a:pt x="662" y="397"/>
                </a:cubicBezTo>
                <a:cubicBezTo>
                  <a:pt x="673" y="403"/>
                  <a:pt x="690" y="405"/>
                  <a:pt x="699" y="394"/>
                </a:cubicBezTo>
                <a:cubicBezTo>
                  <a:pt x="736" y="354"/>
                  <a:pt x="776" y="319"/>
                  <a:pt x="825" y="294"/>
                </a:cubicBezTo>
                <a:cubicBezTo>
                  <a:pt x="845" y="282"/>
                  <a:pt x="865" y="268"/>
                  <a:pt x="888" y="262"/>
                </a:cubicBezTo>
                <a:cubicBezTo>
                  <a:pt x="900" y="259"/>
                  <a:pt x="905" y="259"/>
                  <a:pt x="914" y="259"/>
                </a:cubicBezTo>
                <a:cubicBezTo>
                  <a:pt x="917" y="259"/>
                  <a:pt x="925" y="259"/>
                  <a:pt x="922" y="259"/>
                </a:cubicBezTo>
                <a:cubicBezTo>
                  <a:pt x="925" y="259"/>
                  <a:pt x="928" y="259"/>
                  <a:pt x="928" y="259"/>
                </a:cubicBezTo>
                <a:cubicBezTo>
                  <a:pt x="931" y="259"/>
                  <a:pt x="934" y="262"/>
                  <a:pt x="934" y="262"/>
                </a:cubicBezTo>
                <a:cubicBezTo>
                  <a:pt x="937" y="262"/>
                  <a:pt x="937" y="262"/>
                  <a:pt x="940" y="265"/>
                </a:cubicBezTo>
                <a:lnTo>
                  <a:pt x="940" y="265"/>
                </a:lnTo>
                <a:cubicBezTo>
                  <a:pt x="937" y="262"/>
                  <a:pt x="943" y="271"/>
                  <a:pt x="943" y="268"/>
                </a:cubicBezTo>
                <a:cubicBezTo>
                  <a:pt x="945" y="279"/>
                  <a:pt x="937" y="291"/>
                  <a:pt x="934" y="300"/>
                </a:cubicBezTo>
                <a:cubicBezTo>
                  <a:pt x="925" y="322"/>
                  <a:pt x="917" y="342"/>
                  <a:pt x="905" y="365"/>
                </a:cubicBezTo>
                <a:cubicBezTo>
                  <a:pt x="880" y="405"/>
                  <a:pt x="851" y="446"/>
                  <a:pt x="816" y="477"/>
                </a:cubicBezTo>
                <a:cubicBezTo>
                  <a:pt x="776" y="517"/>
                  <a:pt x="730" y="549"/>
                  <a:pt x="682" y="572"/>
                </a:cubicBezTo>
                <a:cubicBezTo>
                  <a:pt x="656" y="583"/>
                  <a:pt x="667" y="626"/>
                  <a:pt x="696" y="626"/>
                </a:cubicBezTo>
                <a:cubicBezTo>
                  <a:pt x="750" y="623"/>
                  <a:pt x="805" y="629"/>
                  <a:pt x="859" y="649"/>
                </a:cubicBezTo>
                <a:cubicBezTo>
                  <a:pt x="888" y="658"/>
                  <a:pt x="948" y="681"/>
                  <a:pt x="943" y="72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 name="Google Shape;150;p14"/>
          <p:cNvSpPr/>
          <p:nvPr/>
        </p:nvSpPr>
        <p:spPr>
          <a:xfrm>
            <a:off x="5" y="4835373"/>
            <a:ext cx="1369800" cy="315720"/>
          </a:xfrm>
          <a:custGeom>
            <a:rect b="b" l="l" r="r" t="t"/>
            <a:pathLst>
              <a:path extrusionOk="0" h="877" w="3805">
                <a:moveTo>
                  <a:pt x="3804" y="870"/>
                </a:moveTo>
                <a:lnTo>
                  <a:pt x="3804" y="870"/>
                </a:lnTo>
                <a:cubicBezTo>
                  <a:pt x="3807" y="746"/>
                  <a:pt x="3804" y="620"/>
                  <a:pt x="3752" y="509"/>
                </a:cubicBezTo>
                <a:cubicBezTo>
                  <a:pt x="3698" y="388"/>
                  <a:pt x="3572" y="285"/>
                  <a:pt x="3437" y="308"/>
                </a:cubicBezTo>
                <a:cubicBezTo>
                  <a:pt x="3334" y="325"/>
                  <a:pt x="3262" y="408"/>
                  <a:pt x="3182" y="480"/>
                </a:cubicBezTo>
                <a:cubicBezTo>
                  <a:pt x="3142" y="517"/>
                  <a:pt x="3102" y="549"/>
                  <a:pt x="3056" y="572"/>
                </a:cubicBezTo>
                <a:cubicBezTo>
                  <a:pt x="3001" y="468"/>
                  <a:pt x="3030" y="328"/>
                  <a:pt x="2950" y="242"/>
                </a:cubicBezTo>
                <a:cubicBezTo>
                  <a:pt x="2944" y="236"/>
                  <a:pt x="2938" y="230"/>
                  <a:pt x="2930" y="225"/>
                </a:cubicBezTo>
                <a:cubicBezTo>
                  <a:pt x="2881" y="188"/>
                  <a:pt x="2815" y="179"/>
                  <a:pt x="2755" y="193"/>
                </a:cubicBezTo>
                <a:cubicBezTo>
                  <a:pt x="2720" y="199"/>
                  <a:pt x="2692" y="213"/>
                  <a:pt x="2663" y="230"/>
                </a:cubicBezTo>
                <a:cubicBezTo>
                  <a:pt x="2577" y="285"/>
                  <a:pt x="2520" y="377"/>
                  <a:pt x="2465" y="465"/>
                </a:cubicBezTo>
                <a:cubicBezTo>
                  <a:pt x="2425" y="302"/>
                  <a:pt x="2356" y="110"/>
                  <a:pt x="2222" y="33"/>
                </a:cubicBezTo>
                <a:cubicBezTo>
                  <a:pt x="2208" y="27"/>
                  <a:pt x="2193" y="21"/>
                  <a:pt x="2179" y="16"/>
                </a:cubicBezTo>
                <a:cubicBezTo>
                  <a:pt x="2159" y="7"/>
                  <a:pt x="2136" y="4"/>
                  <a:pt x="2110" y="1"/>
                </a:cubicBezTo>
                <a:cubicBezTo>
                  <a:pt x="2041" y="-5"/>
                  <a:pt x="1975" y="21"/>
                  <a:pt x="1915" y="56"/>
                </a:cubicBezTo>
                <a:cubicBezTo>
                  <a:pt x="1898" y="64"/>
                  <a:pt x="1884" y="73"/>
                  <a:pt x="1869" y="84"/>
                </a:cubicBezTo>
                <a:cubicBezTo>
                  <a:pt x="1692" y="202"/>
                  <a:pt x="1554" y="374"/>
                  <a:pt x="1476" y="572"/>
                </a:cubicBezTo>
                <a:cubicBezTo>
                  <a:pt x="1425" y="388"/>
                  <a:pt x="1193" y="293"/>
                  <a:pt x="1018" y="362"/>
                </a:cubicBezTo>
                <a:cubicBezTo>
                  <a:pt x="840" y="434"/>
                  <a:pt x="737" y="637"/>
                  <a:pt x="760" y="827"/>
                </a:cubicBezTo>
                <a:cubicBezTo>
                  <a:pt x="634" y="675"/>
                  <a:pt x="407" y="617"/>
                  <a:pt x="221" y="689"/>
                </a:cubicBezTo>
                <a:cubicBezTo>
                  <a:pt x="132" y="724"/>
                  <a:pt x="55" y="789"/>
                  <a:pt x="0" y="870"/>
                </a:cubicBezTo>
                <a:cubicBezTo>
                  <a:pt x="2419" y="870"/>
                  <a:pt x="2419" y="870"/>
                  <a:pt x="2419" y="870"/>
                </a:cubicBezTo>
                <a:cubicBezTo>
                  <a:pt x="3182" y="870"/>
                  <a:pt x="3182" y="870"/>
                  <a:pt x="3182" y="870"/>
                </a:cubicBezTo>
                <a:cubicBezTo>
                  <a:pt x="3182" y="895"/>
                  <a:pt x="3185" y="844"/>
                  <a:pt x="3182" y="870"/>
                </a:cubicBezTo>
                <a:lnTo>
                  <a:pt x="3804" y="87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 name="Google Shape;151;p14"/>
          <p:cNvSpPr/>
          <p:nvPr/>
        </p:nvSpPr>
        <p:spPr>
          <a:xfrm>
            <a:off x="60340" y="4203933"/>
            <a:ext cx="424800" cy="954720"/>
          </a:xfrm>
          <a:custGeom>
            <a:rect b="b" l="l" r="r" t="t"/>
            <a:pathLst>
              <a:path extrusionOk="0" h="2652" w="1180">
                <a:moveTo>
                  <a:pt x="1058" y="107"/>
                </a:moveTo>
                <a:lnTo>
                  <a:pt x="1058" y="107"/>
                </a:lnTo>
                <a:cubicBezTo>
                  <a:pt x="1024" y="99"/>
                  <a:pt x="984" y="101"/>
                  <a:pt x="952" y="113"/>
                </a:cubicBezTo>
                <a:cubicBezTo>
                  <a:pt x="872" y="145"/>
                  <a:pt x="826" y="219"/>
                  <a:pt x="786" y="291"/>
                </a:cubicBezTo>
                <a:cubicBezTo>
                  <a:pt x="786" y="293"/>
                  <a:pt x="783" y="293"/>
                  <a:pt x="783" y="296"/>
                </a:cubicBezTo>
                <a:cubicBezTo>
                  <a:pt x="748" y="250"/>
                  <a:pt x="714" y="205"/>
                  <a:pt x="674" y="165"/>
                </a:cubicBezTo>
                <a:cubicBezTo>
                  <a:pt x="617" y="101"/>
                  <a:pt x="554" y="38"/>
                  <a:pt x="473" y="10"/>
                </a:cubicBezTo>
                <a:cubicBezTo>
                  <a:pt x="436" y="-2"/>
                  <a:pt x="396" y="-5"/>
                  <a:pt x="359" y="10"/>
                </a:cubicBezTo>
                <a:cubicBezTo>
                  <a:pt x="324" y="24"/>
                  <a:pt x="298" y="50"/>
                  <a:pt x="284" y="84"/>
                </a:cubicBezTo>
                <a:cubicBezTo>
                  <a:pt x="256" y="153"/>
                  <a:pt x="270" y="230"/>
                  <a:pt x="304" y="291"/>
                </a:cubicBezTo>
                <a:cubicBezTo>
                  <a:pt x="324" y="331"/>
                  <a:pt x="356" y="368"/>
                  <a:pt x="387" y="400"/>
                </a:cubicBezTo>
                <a:cubicBezTo>
                  <a:pt x="278" y="397"/>
                  <a:pt x="167" y="434"/>
                  <a:pt x="84" y="503"/>
                </a:cubicBezTo>
                <a:cubicBezTo>
                  <a:pt x="26" y="548"/>
                  <a:pt x="-11" y="620"/>
                  <a:pt x="3" y="695"/>
                </a:cubicBezTo>
                <a:cubicBezTo>
                  <a:pt x="17" y="769"/>
                  <a:pt x="86" y="809"/>
                  <a:pt x="161" y="807"/>
                </a:cubicBezTo>
                <a:cubicBezTo>
                  <a:pt x="235" y="804"/>
                  <a:pt x="296" y="764"/>
                  <a:pt x="364" y="740"/>
                </a:cubicBezTo>
                <a:cubicBezTo>
                  <a:pt x="347" y="815"/>
                  <a:pt x="339" y="890"/>
                  <a:pt x="339" y="967"/>
                </a:cubicBezTo>
                <a:cubicBezTo>
                  <a:pt x="336" y="1036"/>
                  <a:pt x="333" y="1119"/>
                  <a:pt x="373" y="1182"/>
                </a:cubicBezTo>
                <a:cubicBezTo>
                  <a:pt x="416" y="1248"/>
                  <a:pt x="499" y="1262"/>
                  <a:pt x="571" y="1231"/>
                </a:cubicBezTo>
                <a:cubicBezTo>
                  <a:pt x="640" y="1199"/>
                  <a:pt x="680" y="1125"/>
                  <a:pt x="700" y="1056"/>
                </a:cubicBezTo>
                <a:cubicBezTo>
                  <a:pt x="705" y="1036"/>
                  <a:pt x="708" y="1019"/>
                  <a:pt x="714" y="1001"/>
                </a:cubicBezTo>
                <a:cubicBezTo>
                  <a:pt x="746" y="1171"/>
                  <a:pt x="774" y="1339"/>
                  <a:pt x="797" y="1511"/>
                </a:cubicBezTo>
                <a:cubicBezTo>
                  <a:pt x="817" y="1663"/>
                  <a:pt x="832" y="1815"/>
                  <a:pt x="840" y="1970"/>
                </a:cubicBezTo>
                <a:cubicBezTo>
                  <a:pt x="774" y="1870"/>
                  <a:pt x="708" y="1772"/>
                  <a:pt x="620" y="1695"/>
                </a:cubicBezTo>
                <a:cubicBezTo>
                  <a:pt x="525" y="1609"/>
                  <a:pt x="402" y="1546"/>
                  <a:pt x="276" y="1549"/>
                </a:cubicBezTo>
                <a:cubicBezTo>
                  <a:pt x="250" y="1549"/>
                  <a:pt x="215" y="1546"/>
                  <a:pt x="201" y="1529"/>
                </a:cubicBezTo>
                <a:cubicBezTo>
                  <a:pt x="336" y="1784"/>
                  <a:pt x="585" y="1841"/>
                  <a:pt x="840" y="1984"/>
                </a:cubicBezTo>
                <a:cubicBezTo>
                  <a:pt x="843" y="2062"/>
                  <a:pt x="846" y="2136"/>
                  <a:pt x="849" y="2214"/>
                </a:cubicBezTo>
                <a:cubicBezTo>
                  <a:pt x="852" y="2348"/>
                  <a:pt x="852" y="2486"/>
                  <a:pt x="846" y="2624"/>
                </a:cubicBezTo>
                <a:cubicBezTo>
                  <a:pt x="843" y="2661"/>
                  <a:pt x="901" y="2661"/>
                  <a:pt x="903" y="2624"/>
                </a:cubicBezTo>
                <a:cubicBezTo>
                  <a:pt x="912" y="2383"/>
                  <a:pt x="909" y="2139"/>
                  <a:pt x="892" y="1901"/>
                </a:cubicBezTo>
                <a:cubicBezTo>
                  <a:pt x="877" y="1663"/>
                  <a:pt x="846" y="1426"/>
                  <a:pt x="806" y="1193"/>
                </a:cubicBezTo>
                <a:cubicBezTo>
                  <a:pt x="792" y="1099"/>
                  <a:pt x="774" y="1007"/>
                  <a:pt x="754" y="915"/>
                </a:cubicBezTo>
                <a:cubicBezTo>
                  <a:pt x="763" y="930"/>
                  <a:pt x="774" y="944"/>
                  <a:pt x="786" y="956"/>
                </a:cubicBezTo>
                <a:cubicBezTo>
                  <a:pt x="826" y="1001"/>
                  <a:pt x="886" y="1036"/>
                  <a:pt x="946" y="1033"/>
                </a:cubicBezTo>
                <a:cubicBezTo>
                  <a:pt x="1084" y="1027"/>
                  <a:pt x="1118" y="855"/>
                  <a:pt x="1087" y="749"/>
                </a:cubicBezTo>
                <a:cubicBezTo>
                  <a:pt x="1073" y="700"/>
                  <a:pt x="1047" y="657"/>
                  <a:pt x="1012" y="623"/>
                </a:cubicBezTo>
                <a:cubicBezTo>
                  <a:pt x="1104" y="566"/>
                  <a:pt x="1167" y="465"/>
                  <a:pt x="1178" y="356"/>
                </a:cubicBezTo>
                <a:cubicBezTo>
                  <a:pt x="1184" y="296"/>
                  <a:pt x="1176" y="228"/>
                  <a:pt x="1141" y="173"/>
                </a:cubicBezTo>
                <a:cubicBezTo>
                  <a:pt x="1121" y="141"/>
                  <a:pt x="1092" y="116"/>
                  <a:pt x="1058" y="107"/>
                </a:cubicBezTo>
                <a:moveTo>
                  <a:pt x="1075" y="483"/>
                </a:moveTo>
                <a:lnTo>
                  <a:pt x="1075" y="483"/>
                </a:lnTo>
                <a:cubicBezTo>
                  <a:pt x="1047" y="528"/>
                  <a:pt x="1004" y="569"/>
                  <a:pt x="952" y="589"/>
                </a:cubicBezTo>
                <a:cubicBezTo>
                  <a:pt x="929" y="597"/>
                  <a:pt x="923" y="626"/>
                  <a:pt x="943" y="640"/>
                </a:cubicBezTo>
                <a:cubicBezTo>
                  <a:pt x="1021" y="692"/>
                  <a:pt x="1058" y="792"/>
                  <a:pt x="1035" y="881"/>
                </a:cubicBezTo>
                <a:cubicBezTo>
                  <a:pt x="1024" y="924"/>
                  <a:pt x="998" y="973"/>
                  <a:pt x="949" y="975"/>
                </a:cubicBezTo>
                <a:cubicBezTo>
                  <a:pt x="898" y="978"/>
                  <a:pt x="855" y="947"/>
                  <a:pt x="823" y="912"/>
                </a:cubicBezTo>
                <a:cubicBezTo>
                  <a:pt x="780" y="861"/>
                  <a:pt x="751" y="801"/>
                  <a:pt x="708" y="749"/>
                </a:cubicBezTo>
                <a:cubicBezTo>
                  <a:pt x="700" y="740"/>
                  <a:pt x="683" y="738"/>
                  <a:pt x="674" y="744"/>
                </a:cubicBezTo>
                <a:cubicBezTo>
                  <a:pt x="662" y="752"/>
                  <a:pt x="657" y="764"/>
                  <a:pt x="660" y="778"/>
                </a:cubicBezTo>
                <a:cubicBezTo>
                  <a:pt x="674" y="849"/>
                  <a:pt x="671" y="927"/>
                  <a:pt x="654" y="1001"/>
                </a:cubicBezTo>
                <a:cubicBezTo>
                  <a:pt x="642" y="1062"/>
                  <a:pt x="620" y="1130"/>
                  <a:pt x="568" y="1168"/>
                </a:cubicBezTo>
                <a:cubicBezTo>
                  <a:pt x="525" y="1196"/>
                  <a:pt x="459" y="1202"/>
                  <a:pt x="424" y="1156"/>
                </a:cubicBezTo>
                <a:cubicBezTo>
                  <a:pt x="390" y="1108"/>
                  <a:pt x="393" y="1036"/>
                  <a:pt x="396" y="978"/>
                </a:cubicBezTo>
                <a:cubicBezTo>
                  <a:pt x="396" y="887"/>
                  <a:pt x="407" y="798"/>
                  <a:pt x="427" y="709"/>
                </a:cubicBezTo>
                <a:cubicBezTo>
                  <a:pt x="433" y="686"/>
                  <a:pt x="413" y="672"/>
                  <a:pt x="393" y="675"/>
                </a:cubicBezTo>
                <a:cubicBezTo>
                  <a:pt x="324" y="686"/>
                  <a:pt x="264" y="726"/>
                  <a:pt x="198" y="744"/>
                </a:cubicBezTo>
                <a:cubicBezTo>
                  <a:pt x="149" y="755"/>
                  <a:pt x="84" y="752"/>
                  <a:pt x="63" y="698"/>
                </a:cubicBezTo>
                <a:cubicBezTo>
                  <a:pt x="43" y="640"/>
                  <a:pt x="75" y="586"/>
                  <a:pt x="115" y="548"/>
                </a:cubicBezTo>
                <a:cubicBezTo>
                  <a:pt x="164" y="509"/>
                  <a:pt x="224" y="483"/>
                  <a:pt x="287" y="468"/>
                </a:cubicBezTo>
                <a:cubicBezTo>
                  <a:pt x="359" y="451"/>
                  <a:pt x="433" y="451"/>
                  <a:pt x="505" y="474"/>
                </a:cubicBezTo>
                <a:cubicBezTo>
                  <a:pt x="519" y="477"/>
                  <a:pt x="533" y="468"/>
                  <a:pt x="539" y="457"/>
                </a:cubicBezTo>
                <a:cubicBezTo>
                  <a:pt x="542" y="445"/>
                  <a:pt x="539" y="425"/>
                  <a:pt x="528" y="420"/>
                </a:cubicBezTo>
                <a:cubicBezTo>
                  <a:pt x="465" y="394"/>
                  <a:pt x="407" y="348"/>
                  <a:pt x="370" y="291"/>
                </a:cubicBezTo>
                <a:cubicBezTo>
                  <a:pt x="339" y="245"/>
                  <a:pt x="315" y="184"/>
                  <a:pt x="330" y="127"/>
                </a:cubicBezTo>
                <a:cubicBezTo>
                  <a:pt x="336" y="101"/>
                  <a:pt x="347" y="81"/>
                  <a:pt x="370" y="67"/>
                </a:cubicBezTo>
                <a:cubicBezTo>
                  <a:pt x="396" y="53"/>
                  <a:pt x="424" y="56"/>
                  <a:pt x="453" y="64"/>
                </a:cubicBezTo>
                <a:cubicBezTo>
                  <a:pt x="522" y="87"/>
                  <a:pt x="576" y="145"/>
                  <a:pt x="625" y="196"/>
                </a:cubicBezTo>
                <a:cubicBezTo>
                  <a:pt x="688" y="262"/>
                  <a:pt x="743" y="331"/>
                  <a:pt x="792" y="408"/>
                </a:cubicBezTo>
                <a:cubicBezTo>
                  <a:pt x="812" y="437"/>
                  <a:pt x="860" y="408"/>
                  <a:pt x="840" y="379"/>
                </a:cubicBezTo>
                <a:cubicBezTo>
                  <a:pt x="832" y="362"/>
                  <a:pt x="823" y="348"/>
                  <a:pt x="812" y="334"/>
                </a:cubicBezTo>
                <a:cubicBezTo>
                  <a:pt x="820" y="334"/>
                  <a:pt x="829" y="331"/>
                  <a:pt x="834" y="319"/>
                </a:cubicBezTo>
                <a:cubicBezTo>
                  <a:pt x="863" y="268"/>
                  <a:pt x="895" y="208"/>
                  <a:pt x="949" y="179"/>
                </a:cubicBezTo>
                <a:cubicBezTo>
                  <a:pt x="995" y="150"/>
                  <a:pt x="1058" y="150"/>
                  <a:pt x="1090" y="199"/>
                </a:cubicBezTo>
                <a:cubicBezTo>
                  <a:pt x="1144" y="285"/>
                  <a:pt x="1127" y="400"/>
                  <a:pt x="1075" y="483"/>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 name="Google Shape;152;p14"/>
          <p:cNvSpPr/>
          <p:nvPr/>
        </p:nvSpPr>
        <p:spPr>
          <a:xfrm>
            <a:off x="485145" y="4495893"/>
            <a:ext cx="408240" cy="664920"/>
          </a:xfrm>
          <a:custGeom>
            <a:rect b="b" l="l" r="r" t="t"/>
            <a:pathLst>
              <a:path extrusionOk="0" h="1847" w="1134">
                <a:moveTo>
                  <a:pt x="1134" y="623"/>
                </a:moveTo>
                <a:lnTo>
                  <a:pt x="1134" y="623"/>
                </a:lnTo>
                <a:cubicBezTo>
                  <a:pt x="1128" y="560"/>
                  <a:pt x="1097" y="503"/>
                  <a:pt x="1048" y="465"/>
                </a:cubicBezTo>
                <a:cubicBezTo>
                  <a:pt x="1011" y="437"/>
                  <a:pt x="968" y="417"/>
                  <a:pt x="922" y="411"/>
                </a:cubicBezTo>
                <a:cubicBezTo>
                  <a:pt x="997" y="331"/>
                  <a:pt x="1060" y="228"/>
                  <a:pt x="1017" y="119"/>
                </a:cubicBezTo>
                <a:cubicBezTo>
                  <a:pt x="997" y="67"/>
                  <a:pt x="954" y="16"/>
                  <a:pt x="896" y="4"/>
                </a:cubicBezTo>
                <a:cubicBezTo>
                  <a:pt x="828" y="-13"/>
                  <a:pt x="767" y="33"/>
                  <a:pt x="727" y="87"/>
                </a:cubicBezTo>
                <a:cubicBezTo>
                  <a:pt x="681" y="147"/>
                  <a:pt x="647" y="222"/>
                  <a:pt x="632" y="299"/>
                </a:cubicBezTo>
                <a:cubicBezTo>
                  <a:pt x="607" y="253"/>
                  <a:pt x="578" y="213"/>
                  <a:pt x="544" y="176"/>
                </a:cubicBezTo>
                <a:cubicBezTo>
                  <a:pt x="495" y="125"/>
                  <a:pt x="435" y="79"/>
                  <a:pt x="366" y="64"/>
                </a:cubicBezTo>
                <a:cubicBezTo>
                  <a:pt x="294" y="50"/>
                  <a:pt x="223" y="76"/>
                  <a:pt x="194" y="145"/>
                </a:cubicBezTo>
                <a:cubicBezTo>
                  <a:pt x="168" y="213"/>
                  <a:pt x="194" y="291"/>
                  <a:pt x="231" y="348"/>
                </a:cubicBezTo>
                <a:cubicBezTo>
                  <a:pt x="257" y="391"/>
                  <a:pt x="288" y="428"/>
                  <a:pt x="326" y="463"/>
                </a:cubicBezTo>
                <a:cubicBezTo>
                  <a:pt x="277" y="460"/>
                  <a:pt x="228" y="463"/>
                  <a:pt x="183" y="477"/>
                </a:cubicBezTo>
                <a:cubicBezTo>
                  <a:pt x="114" y="497"/>
                  <a:pt x="51" y="540"/>
                  <a:pt x="19" y="606"/>
                </a:cubicBezTo>
                <a:cubicBezTo>
                  <a:pt x="-10" y="663"/>
                  <a:pt x="-7" y="735"/>
                  <a:pt x="31" y="792"/>
                </a:cubicBezTo>
                <a:cubicBezTo>
                  <a:pt x="48" y="821"/>
                  <a:pt x="74" y="841"/>
                  <a:pt x="108" y="855"/>
                </a:cubicBezTo>
                <a:cubicBezTo>
                  <a:pt x="145" y="870"/>
                  <a:pt x="191" y="864"/>
                  <a:pt x="231" y="855"/>
                </a:cubicBezTo>
                <a:cubicBezTo>
                  <a:pt x="280" y="844"/>
                  <a:pt x="329" y="827"/>
                  <a:pt x="375" y="809"/>
                </a:cubicBezTo>
                <a:cubicBezTo>
                  <a:pt x="266" y="1050"/>
                  <a:pt x="197" y="1308"/>
                  <a:pt x="165" y="1572"/>
                </a:cubicBezTo>
                <a:cubicBezTo>
                  <a:pt x="157" y="1655"/>
                  <a:pt x="151" y="1735"/>
                  <a:pt x="151" y="1818"/>
                </a:cubicBezTo>
                <a:cubicBezTo>
                  <a:pt x="151" y="1856"/>
                  <a:pt x="208" y="1856"/>
                  <a:pt x="208" y="1818"/>
                </a:cubicBezTo>
                <a:cubicBezTo>
                  <a:pt x="211" y="1537"/>
                  <a:pt x="263" y="1257"/>
                  <a:pt x="363" y="993"/>
                </a:cubicBezTo>
                <a:cubicBezTo>
                  <a:pt x="386" y="921"/>
                  <a:pt x="418" y="855"/>
                  <a:pt x="449" y="787"/>
                </a:cubicBezTo>
                <a:cubicBezTo>
                  <a:pt x="438" y="855"/>
                  <a:pt x="432" y="927"/>
                  <a:pt x="432" y="996"/>
                </a:cubicBezTo>
                <a:cubicBezTo>
                  <a:pt x="432" y="1068"/>
                  <a:pt x="429" y="1156"/>
                  <a:pt x="484" y="1211"/>
                </a:cubicBezTo>
                <a:cubicBezTo>
                  <a:pt x="509" y="1239"/>
                  <a:pt x="547" y="1251"/>
                  <a:pt x="581" y="1245"/>
                </a:cubicBezTo>
                <a:cubicBezTo>
                  <a:pt x="615" y="1239"/>
                  <a:pt x="647" y="1219"/>
                  <a:pt x="670" y="1196"/>
                </a:cubicBezTo>
                <a:cubicBezTo>
                  <a:pt x="727" y="1139"/>
                  <a:pt x="753" y="1056"/>
                  <a:pt x="767" y="976"/>
                </a:cubicBezTo>
                <a:cubicBezTo>
                  <a:pt x="779" y="913"/>
                  <a:pt x="782" y="850"/>
                  <a:pt x="773" y="787"/>
                </a:cubicBezTo>
                <a:cubicBezTo>
                  <a:pt x="804" y="812"/>
                  <a:pt x="836" y="833"/>
                  <a:pt x="876" y="841"/>
                </a:cubicBezTo>
                <a:cubicBezTo>
                  <a:pt x="942" y="858"/>
                  <a:pt x="1008" y="835"/>
                  <a:pt x="1057" y="792"/>
                </a:cubicBezTo>
                <a:cubicBezTo>
                  <a:pt x="1105" y="752"/>
                  <a:pt x="1137" y="686"/>
                  <a:pt x="1134" y="623"/>
                </a:cubicBezTo>
                <a:moveTo>
                  <a:pt x="902" y="789"/>
                </a:moveTo>
                <a:lnTo>
                  <a:pt x="902" y="789"/>
                </a:lnTo>
                <a:cubicBezTo>
                  <a:pt x="836" y="778"/>
                  <a:pt x="787" y="724"/>
                  <a:pt x="747" y="678"/>
                </a:cubicBezTo>
                <a:cubicBezTo>
                  <a:pt x="727" y="655"/>
                  <a:pt x="690" y="678"/>
                  <a:pt x="699" y="706"/>
                </a:cubicBezTo>
                <a:cubicBezTo>
                  <a:pt x="719" y="778"/>
                  <a:pt x="724" y="852"/>
                  <a:pt x="719" y="927"/>
                </a:cubicBezTo>
                <a:cubicBezTo>
                  <a:pt x="710" y="993"/>
                  <a:pt x="693" y="1070"/>
                  <a:pt x="653" y="1127"/>
                </a:cubicBezTo>
                <a:cubicBezTo>
                  <a:pt x="627" y="1165"/>
                  <a:pt x="572" y="1214"/>
                  <a:pt x="529" y="1176"/>
                </a:cubicBezTo>
                <a:cubicBezTo>
                  <a:pt x="509" y="1159"/>
                  <a:pt x="501" y="1133"/>
                  <a:pt x="498" y="1108"/>
                </a:cubicBezTo>
                <a:cubicBezTo>
                  <a:pt x="489" y="1076"/>
                  <a:pt x="489" y="1042"/>
                  <a:pt x="489" y="1007"/>
                </a:cubicBezTo>
                <a:cubicBezTo>
                  <a:pt x="489" y="916"/>
                  <a:pt x="498" y="824"/>
                  <a:pt x="515" y="732"/>
                </a:cubicBezTo>
                <a:cubicBezTo>
                  <a:pt x="521" y="709"/>
                  <a:pt x="498" y="689"/>
                  <a:pt x="475" y="700"/>
                </a:cubicBezTo>
                <a:cubicBezTo>
                  <a:pt x="406" y="735"/>
                  <a:pt x="337" y="764"/>
                  <a:pt x="266" y="787"/>
                </a:cubicBezTo>
                <a:cubicBezTo>
                  <a:pt x="208" y="804"/>
                  <a:pt x="137" y="827"/>
                  <a:pt x="91" y="775"/>
                </a:cubicBezTo>
                <a:cubicBezTo>
                  <a:pt x="57" y="741"/>
                  <a:pt x="48" y="686"/>
                  <a:pt x="65" y="643"/>
                </a:cubicBezTo>
                <a:cubicBezTo>
                  <a:pt x="85" y="591"/>
                  <a:pt x="134" y="554"/>
                  <a:pt x="183" y="534"/>
                </a:cubicBezTo>
                <a:cubicBezTo>
                  <a:pt x="260" y="506"/>
                  <a:pt x="349" y="517"/>
                  <a:pt x="426" y="537"/>
                </a:cubicBezTo>
                <a:cubicBezTo>
                  <a:pt x="458" y="543"/>
                  <a:pt x="478" y="500"/>
                  <a:pt x="449" y="483"/>
                </a:cubicBezTo>
                <a:cubicBezTo>
                  <a:pt x="392" y="448"/>
                  <a:pt x="340" y="405"/>
                  <a:pt x="300" y="351"/>
                </a:cubicBezTo>
                <a:cubicBezTo>
                  <a:pt x="268" y="305"/>
                  <a:pt x="234" y="245"/>
                  <a:pt x="243" y="188"/>
                </a:cubicBezTo>
                <a:cubicBezTo>
                  <a:pt x="248" y="133"/>
                  <a:pt x="297" y="113"/>
                  <a:pt x="343" y="119"/>
                </a:cubicBezTo>
                <a:cubicBezTo>
                  <a:pt x="403" y="127"/>
                  <a:pt x="452" y="164"/>
                  <a:pt x="492" y="208"/>
                </a:cubicBezTo>
                <a:cubicBezTo>
                  <a:pt x="547" y="259"/>
                  <a:pt x="587" y="325"/>
                  <a:pt x="612" y="394"/>
                </a:cubicBezTo>
                <a:cubicBezTo>
                  <a:pt x="618" y="408"/>
                  <a:pt x="632" y="420"/>
                  <a:pt x="650" y="414"/>
                </a:cubicBezTo>
                <a:cubicBezTo>
                  <a:pt x="661" y="411"/>
                  <a:pt x="673" y="394"/>
                  <a:pt x="670" y="380"/>
                </a:cubicBezTo>
                <a:cubicBezTo>
                  <a:pt x="664" y="368"/>
                  <a:pt x="658" y="354"/>
                  <a:pt x="653" y="342"/>
                </a:cubicBezTo>
                <a:cubicBezTo>
                  <a:pt x="667" y="342"/>
                  <a:pt x="681" y="336"/>
                  <a:pt x="684" y="319"/>
                </a:cubicBezTo>
                <a:cubicBezTo>
                  <a:pt x="699" y="259"/>
                  <a:pt x="719" y="202"/>
                  <a:pt x="753" y="150"/>
                </a:cubicBezTo>
                <a:cubicBezTo>
                  <a:pt x="779" y="110"/>
                  <a:pt x="816" y="56"/>
                  <a:pt x="870" y="59"/>
                </a:cubicBezTo>
                <a:cubicBezTo>
                  <a:pt x="911" y="59"/>
                  <a:pt x="945" y="93"/>
                  <a:pt x="962" y="130"/>
                </a:cubicBezTo>
                <a:cubicBezTo>
                  <a:pt x="982" y="176"/>
                  <a:pt x="976" y="225"/>
                  <a:pt x="954" y="268"/>
                </a:cubicBezTo>
                <a:cubicBezTo>
                  <a:pt x="928" y="328"/>
                  <a:pt x="879" y="374"/>
                  <a:pt x="836" y="423"/>
                </a:cubicBezTo>
                <a:cubicBezTo>
                  <a:pt x="813" y="443"/>
                  <a:pt x="836" y="474"/>
                  <a:pt x="862" y="469"/>
                </a:cubicBezTo>
                <a:cubicBezTo>
                  <a:pt x="954" y="451"/>
                  <a:pt x="1057" y="517"/>
                  <a:pt x="1074" y="612"/>
                </a:cubicBezTo>
                <a:cubicBezTo>
                  <a:pt x="1091" y="703"/>
                  <a:pt x="997" y="804"/>
                  <a:pt x="902" y="78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 name="Google Shape;153;p14"/>
          <p:cNvSpPr/>
          <p:nvPr/>
        </p:nvSpPr>
        <p:spPr>
          <a:xfrm>
            <a:off x="8320349" y="4323176"/>
            <a:ext cx="909522" cy="867449"/>
          </a:xfrm>
          <a:custGeom>
            <a:rect b="b" l="l" r="r" t="t"/>
            <a:pathLst>
              <a:path extrusionOk="0" h="2021" w="2119">
                <a:moveTo>
                  <a:pt x="2119" y="817"/>
                </a:moveTo>
                <a:lnTo>
                  <a:pt x="2119" y="817"/>
                </a:lnTo>
                <a:cubicBezTo>
                  <a:pt x="2119" y="2021"/>
                  <a:pt x="2119" y="2021"/>
                  <a:pt x="2119" y="2021"/>
                </a:cubicBezTo>
                <a:cubicBezTo>
                  <a:pt x="792" y="2021"/>
                  <a:pt x="792" y="2021"/>
                  <a:pt x="792" y="2021"/>
                </a:cubicBezTo>
                <a:cubicBezTo>
                  <a:pt x="677" y="1952"/>
                  <a:pt x="571" y="1874"/>
                  <a:pt x="470" y="1788"/>
                </a:cubicBezTo>
                <a:cubicBezTo>
                  <a:pt x="531" y="1734"/>
                  <a:pt x="591" y="1679"/>
                  <a:pt x="651" y="1625"/>
                </a:cubicBezTo>
                <a:cubicBezTo>
                  <a:pt x="553" y="1636"/>
                  <a:pt x="459" y="1659"/>
                  <a:pt x="364" y="1688"/>
                </a:cubicBezTo>
                <a:cubicBezTo>
                  <a:pt x="221" y="1545"/>
                  <a:pt x="98" y="1379"/>
                  <a:pt x="0" y="1198"/>
                </a:cubicBezTo>
                <a:cubicBezTo>
                  <a:pt x="439" y="1241"/>
                  <a:pt x="866" y="1424"/>
                  <a:pt x="1199" y="1717"/>
                </a:cubicBezTo>
                <a:cubicBezTo>
                  <a:pt x="1009" y="1510"/>
                  <a:pt x="909" y="1270"/>
                  <a:pt x="840" y="1015"/>
                </a:cubicBezTo>
                <a:cubicBezTo>
                  <a:pt x="932" y="1035"/>
                  <a:pt x="1029" y="1037"/>
                  <a:pt x="1124" y="1040"/>
                </a:cubicBezTo>
                <a:cubicBezTo>
                  <a:pt x="1055" y="995"/>
                  <a:pt x="989" y="949"/>
                  <a:pt x="923" y="903"/>
                </a:cubicBezTo>
                <a:cubicBezTo>
                  <a:pt x="880" y="874"/>
                  <a:pt x="834" y="843"/>
                  <a:pt x="792" y="811"/>
                </a:cubicBezTo>
                <a:cubicBezTo>
                  <a:pt x="763" y="676"/>
                  <a:pt x="737" y="536"/>
                  <a:pt x="708" y="396"/>
                </a:cubicBezTo>
                <a:cubicBezTo>
                  <a:pt x="731" y="378"/>
                  <a:pt x="760" y="390"/>
                  <a:pt x="786" y="404"/>
                </a:cubicBezTo>
                <a:cubicBezTo>
                  <a:pt x="1161" y="619"/>
                  <a:pt x="1485" y="932"/>
                  <a:pt x="1711" y="1304"/>
                </a:cubicBezTo>
                <a:cubicBezTo>
                  <a:pt x="1502" y="906"/>
                  <a:pt x="1391" y="450"/>
                  <a:pt x="1379" y="0"/>
                </a:cubicBezTo>
                <a:cubicBezTo>
                  <a:pt x="1666" y="229"/>
                  <a:pt x="1918" y="507"/>
                  <a:pt x="2119" y="81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 name="Google Shape;154;p14"/>
          <p:cNvSpPr/>
          <p:nvPr/>
        </p:nvSpPr>
        <p:spPr>
          <a:xfrm>
            <a:off x="8430775" y="2161696"/>
            <a:ext cx="1111088" cy="1226651"/>
          </a:xfrm>
          <a:custGeom>
            <a:rect b="b" l="l" r="r" t="t"/>
            <a:pathLst>
              <a:path extrusionOk="0" h="1932" w="1750">
                <a:moveTo>
                  <a:pt x="1750" y="0"/>
                </a:moveTo>
                <a:lnTo>
                  <a:pt x="1750" y="0"/>
                </a:lnTo>
                <a:cubicBezTo>
                  <a:pt x="1750" y="1689"/>
                  <a:pt x="1750" y="1689"/>
                  <a:pt x="1750" y="1689"/>
                </a:cubicBezTo>
                <a:cubicBezTo>
                  <a:pt x="1743" y="1683"/>
                  <a:pt x="1735" y="1677"/>
                  <a:pt x="1728" y="1671"/>
                </a:cubicBezTo>
                <a:cubicBezTo>
                  <a:pt x="1663" y="1764"/>
                  <a:pt x="1574" y="1849"/>
                  <a:pt x="1462" y="1869"/>
                </a:cubicBezTo>
                <a:cubicBezTo>
                  <a:pt x="1351" y="1889"/>
                  <a:pt x="1219" y="1819"/>
                  <a:pt x="1205" y="1708"/>
                </a:cubicBezTo>
                <a:cubicBezTo>
                  <a:pt x="1179" y="1823"/>
                  <a:pt x="1075" y="1917"/>
                  <a:pt x="957" y="1930"/>
                </a:cubicBezTo>
                <a:cubicBezTo>
                  <a:pt x="839" y="1943"/>
                  <a:pt x="715" y="1875"/>
                  <a:pt x="665" y="1766"/>
                </a:cubicBezTo>
                <a:cubicBezTo>
                  <a:pt x="572" y="1818"/>
                  <a:pt x="472" y="1850"/>
                  <a:pt x="367" y="1864"/>
                </a:cubicBezTo>
                <a:cubicBezTo>
                  <a:pt x="284" y="1875"/>
                  <a:pt x="196" y="1870"/>
                  <a:pt x="123" y="1832"/>
                </a:cubicBezTo>
                <a:cubicBezTo>
                  <a:pt x="49" y="1794"/>
                  <a:pt x="-8" y="1712"/>
                  <a:pt x="1" y="1630"/>
                </a:cubicBezTo>
                <a:cubicBezTo>
                  <a:pt x="18" y="1494"/>
                  <a:pt x="177" y="1434"/>
                  <a:pt x="310" y="1411"/>
                </a:cubicBezTo>
                <a:cubicBezTo>
                  <a:pt x="362" y="1401"/>
                  <a:pt x="430" y="1401"/>
                  <a:pt x="467" y="1433"/>
                </a:cubicBezTo>
                <a:cubicBezTo>
                  <a:pt x="436" y="1370"/>
                  <a:pt x="445" y="1287"/>
                  <a:pt x="485" y="1227"/>
                </a:cubicBezTo>
                <a:cubicBezTo>
                  <a:pt x="531" y="1156"/>
                  <a:pt x="613" y="1114"/>
                  <a:pt x="696" y="1092"/>
                </a:cubicBezTo>
                <a:cubicBezTo>
                  <a:pt x="846" y="1054"/>
                  <a:pt x="1012" y="1081"/>
                  <a:pt x="1141" y="1166"/>
                </a:cubicBezTo>
                <a:cubicBezTo>
                  <a:pt x="1119" y="1061"/>
                  <a:pt x="1155" y="948"/>
                  <a:pt x="1230" y="874"/>
                </a:cubicBezTo>
                <a:cubicBezTo>
                  <a:pt x="1135" y="633"/>
                  <a:pt x="1179" y="332"/>
                  <a:pt x="1367" y="152"/>
                </a:cubicBezTo>
                <a:cubicBezTo>
                  <a:pt x="1468" y="54"/>
                  <a:pt x="1611" y="0"/>
                  <a:pt x="1750"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 name="Google Shape;155;p14"/>
          <p:cNvSpPr/>
          <p:nvPr/>
        </p:nvSpPr>
        <p:spPr>
          <a:xfrm flipH="1" rot="10800000">
            <a:off x="713223" y="-86597"/>
            <a:ext cx="2306553" cy="531624"/>
          </a:xfrm>
          <a:custGeom>
            <a:rect b="b" l="l" r="r" t="t"/>
            <a:pathLst>
              <a:path extrusionOk="0" h="877" w="3805">
                <a:moveTo>
                  <a:pt x="3804" y="870"/>
                </a:moveTo>
                <a:lnTo>
                  <a:pt x="3804" y="870"/>
                </a:lnTo>
                <a:cubicBezTo>
                  <a:pt x="3807" y="746"/>
                  <a:pt x="3804" y="620"/>
                  <a:pt x="3752" y="509"/>
                </a:cubicBezTo>
                <a:cubicBezTo>
                  <a:pt x="3698" y="388"/>
                  <a:pt x="3572" y="285"/>
                  <a:pt x="3437" y="308"/>
                </a:cubicBezTo>
                <a:cubicBezTo>
                  <a:pt x="3334" y="325"/>
                  <a:pt x="3262" y="408"/>
                  <a:pt x="3182" y="480"/>
                </a:cubicBezTo>
                <a:cubicBezTo>
                  <a:pt x="3142" y="517"/>
                  <a:pt x="3102" y="549"/>
                  <a:pt x="3056" y="572"/>
                </a:cubicBezTo>
                <a:cubicBezTo>
                  <a:pt x="3001" y="468"/>
                  <a:pt x="3030" y="328"/>
                  <a:pt x="2950" y="242"/>
                </a:cubicBezTo>
                <a:cubicBezTo>
                  <a:pt x="2944" y="236"/>
                  <a:pt x="2938" y="230"/>
                  <a:pt x="2930" y="225"/>
                </a:cubicBezTo>
                <a:cubicBezTo>
                  <a:pt x="2881" y="188"/>
                  <a:pt x="2815" y="179"/>
                  <a:pt x="2755" y="193"/>
                </a:cubicBezTo>
                <a:cubicBezTo>
                  <a:pt x="2720" y="199"/>
                  <a:pt x="2692" y="213"/>
                  <a:pt x="2663" y="230"/>
                </a:cubicBezTo>
                <a:cubicBezTo>
                  <a:pt x="2577" y="285"/>
                  <a:pt x="2520" y="377"/>
                  <a:pt x="2465" y="465"/>
                </a:cubicBezTo>
                <a:cubicBezTo>
                  <a:pt x="2425" y="302"/>
                  <a:pt x="2356" y="110"/>
                  <a:pt x="2222" y="33"/>
                </a:cubicBezTo>
                <a:cubicBezTo>
                  <a:pt x="2208" y="27"/>
                  <a:pt x="2193" y="21"/>
                  <a:pt x="2179" y="16"/>
                </a:cubicBezTo>
                <a:cubicBezTo>
                  <a:pt x="2159" y="7"/>
                  <a:pt x="2136" y="4"/>
                  <a:pt x="2110" y="1"/>
                </a:cubicBezTo>
                <a:cubicBezTo>
                  <a:pt x="2041" y="-5"/>
                  <a:pt x="1975" y="21"/>
                  <a:pt x="1915" y="56"/>
                </a:cubicBezTo>
                <a:cubicBezTo>
                  <a:pt x="1898" y="64"/>
                  <a:pt x="1884" y="73"/>
                  <a:pt x="1869" y="84"/>
                </a:cubicBezTo>
                <a:cubicBezTo>
                  <a:pt x="1692" y="202"/>
                  <a:pt x="1554" y="374"/>
                  <a:pt x="1476" y="572"/>
                </a:cubicBezTo>
                <a:cubicBezTo>
                  <a:pt x="1425" y="388"/>
                  <a:pt x="1193" y="293"/>
                  <a:pt x="1018" y="362"/>
                </a:cubicBezTo>
                <a:cubicBezTo>
                  <a:pt x="840" y="434"/>
                  <a:pt x="737" y="637"/>
                  <a:pt x="760" y="827"/>
                </a:cubicBezTo>
                <a:cubicBezTo>
                  <a:pt x="634" y="675"/>
                  <a:pt x="407" y="617"/>
                  <a:pt x="221" y="689"/>
                </a:cubicBezTo>
                <a:cubicBezTo>
                  <a:pt x="132" y="724"/>
                  <a:pt x="55" y="789"/>
                  <a:pt x="0" y="870"/>
                </a:cubicBezTo>
                <a:cubicBezTo>
                  <a:pt x="2419" y="870"/>
                  <a:pt x="2419" y="870"/>
                  <a:pt x="2419" y="870"/>
                </a:cubicBezTo>
                <a:cubicBezTo>
                  <a:pt x="3182" y="870"/>
                  <a:pt x="3182" y="870"/>
                  <a:pt x="3182" y="870"/>
                </a:cubicBezTo>
                <a:cubicBezTo>
                  <a:pt x="3182" y="895"/>
                  <a:pt x="3185" y="844"/>
                  <a:pt x="3182" y="870"/>
                </a:cubicBezTo>
                <a:lnTo>
                  <a:pt x="3804" y="87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56" name="Shape 156"/>
        <p:cNvGrpSpPr/>
        <p:nvPr/>
      </p:nvGrpSpPr>
      <p:grpSpPr>
        <a:xfrm>
          <a:off x="0" y="0"/>
          <a:ext cx="0" cy="0"/>
          <a:chOff x="0" y="0"/>
          <a:chExt cx="0" cy="0"/>
        </a:xfrm>
      </p:grpSpPr>
      <p:sp>
        <p:nvSpPr>
          <p:cNvPr id="157" name="Google Shape;157;p1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8" name="Google Shape;158;p15"/>
          <p:cNvGrpSpPr/>
          <p:nvPr/>
        </p:nvGrpSpPr>
        <p:grpSpPr>
          <a:xfrm>
            <a:off x="-5" y="3634894"/>
            <a:ext cx="9144005" cy="1535760"/>
            <a:chOff x="-5" y="3597295"/>
            <a:chExt cx="9144005" cy="1535760"/>
          </a:xfrm>
        </p:grpSpPr>
        <p:sp>
          <p:nvSpPr>
            <p:cNvPr id="159" name="Google Shape;159;p15"/>
            <p:cNvSpPr/>
            <p:nvPr/>
          </p:nvSpPr>
          <p:spPr>
            <a:xfrm>
              <a:off x="-5" y="3597295"/>
              <a:ext cx="1423800" cy="1535760"/>
            </a:xfrm>
            <a:custGeom>
              <a:rect b="b" l="l" r="r" t="t"/>
              <a:pathLst>
                <a:path extrusionOk="0" h="4266" w="3955">
                  <a:moveTo>
                    <a:pt x="3952" y="4266"/>
                  </a:moveTo>
                  <a:lnTo>
                    <a:pt x="3952" y="4266"/>
                  </a:lnTo>
                  <a:cubicBezTo>
                    <a:pt x="0" y="4266"/>
                    <a:pt x="0" y="4266"/>
                    <a:pt x="0" y="4266"/>
                  </a:cubicBezTo>
                  <a:cubicBezTo>
                    <a:pt x="0" y="32"/>
                    <a:pt x="0" y="32"/>
                    <a:pt x="0" y="32"/>
                  </a:cubicBezTo>
                  <a:cubicBezTo>
                    <a:pt x="326" y="-60"/>
                    <a:pt x="722" y="49"/>
                    <a:pt x="943" y="319"/>
                  </a:cubicBezTo>
                  <a:cubicBezTo>
                    <a:pt x="1243" y="689"/>
                    <a:pt x="1215" y="1268"/>
                    <a:pt x="919" y="1643"/>
                  </a:cubicBezTo>
                  <a:cubicBezTo>
                    <a:pt x="1028" y="1517"/>
                    <a:pt x="1243" y="1526"/>
                    <a:pt x="1370" y="1634"/>
                  </a:cubicBezTo>
                  <a:cubicBezTo>
                    <a:pt x="1496" y="1743"/>
                    <a:pt x="1544" y="1921"/>
                    <a:pt x="1530" y="2087"/>
                  </a:cubicBezTo>
                  <a:cubicBezTo>
                    <a:pt x="1519" y="2253"/>
                    <a:pt x="1456" y="2411"/>
                    <a:pt x="1393" y="2566"/>
                  </a:cubicBezTo>
                  <a:cubicBezTo>
                    <a:pt x="1527" y="2491"/>
                    <a:pt x="1676" y="2417"/>
                    <a:pt x="1825" y="2451"/>
                  </a:cubicBezTo>
                  <a:cubicBezTo>
                    <a:pt x="1997" y="2491"/>
                    <a:pt x="2103" y="2669"/>
                    <a:pt x="2123" y="2841"/>
                  </a:cubicBezTo>
                  <a:cubicBezTo>
                    <a:pt x="2141" y="3016"/>
                    <a:pt x="2086" y="3188"/>
                    <a:pt x="2035" y="3354"/>
                  </a:cubicBezTo>
                  <a:cubicBezTo>
                    <a:pt x="2152" y="3177"/>
                    <a:pt x="2407" y="3108"/>
                    <a:pt x="2596" y="3202"/>
                  </a:cubicBezTo>
                  <a:cubicBezTo>
                    <a:pt x="2789" y="3299"/>
                    <a:pt x="2883" y="3546"/>
                    <a:pt x="2809" y="3747"/>
                  </a:cubicBezTo>
                  <a:cubicBezTo>
                    <a:pt x="2897" y="3624"/>
                    <a:pt x="3049" y="3535"/>
                    <a:pt x="3198" y="3560"/>
                  </a:cubicBezTo>
                  <a:cubicBezTo>
                    <a:pt x="3253" y="3569"/>
                    <a:pt x="3304" y="3598"/>
                    <a:pt x="3345" y="3638"/>
                  </a:cubicBezTo>
                  <a:cubicBezTo>
                    <a:pt x="3410" y="3704"/>
                    <a:pt x="3448" y="3804"/>
                    <a:pt x="3413" y="3893"/>
                  </a:cubicBezTo>
                  <a:cubicBezTo>
                    <a:pt x="3568" y="3853"/>
                    <a:pt x="3746" y="3876"/>
                    <a:pt x="3861" y="3988"/>
                  </a:cubicBezTo>
                  <a:cubicBezTo>
                    <a:pt x="3932" y="4059"/>
                    <a:pt x="3967" y="4168"/>
                    <a:pt x="3952" y="426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 name="Google Shape;160;p15"/>
            <p:cNvSpPr/>
            <p:nvPr/>
          </p:nvSpPr>
          <p:spPr>
            <a:xfrm>
              <a:off x="7523640" y="3774415"/>
              <a:ext cx="1620360" cy="1358640"/>
            </a:xfrm>
            <a:custGeom>
              <a:rect b="b" l="l" r="r" t="t"/>
              <a:pathLst>
                <a:path extrusionOk="0" h="3774" w="4501">
                  <a:moveTo>
                    <a:pt x="4501" y="68"/>
                  </a:moveTo>
                  <a:lnTo>
                    <a:pt x="4501" y="68"/>
                  </a:lnTo>
                  <a:cubicBezTo>
                    <a:pt x="4501" y="3774"/>
                    <a:pt x="4501" y="3774"/>
                    <a:pt x="4501" y="3774"/>
                  </a:cubicBezTo>
                  <a:cubicBezTo>
                    <a:pt x="0" y="3774"/>
                    <a:pt x="0" y="3774"/>
                    <a:pt x="0" y="3774"/>
                  </a:cubicBezTo>
                  <a:cubicBezTo>
                    <a:pt x="49" y="3616"/>
                    <a:pt x="126" y="3470"/>
                    <a:pt x="241" y="3349"/>
                  </a:cubicBezTo>
                  <a:cubicBezTo>
                    <a:pt x="476" y="3097"/>
                    <a:pt x="886" y="2997"/>
                    <a:pt x="1181" y="3175"/>
                  </a:cubicBezTo>
                  <a:cubicBezTo>
                    <a:pt x="1110" y="2985"/>
                    <a:pt x="1155" y="2753"/>
                    <a:pt x="1299" y="2610"/>
                  </a:cubicBezTo>
                  <a:cubicBezTo>
                    <a:pt x="1439" y="2464"/>
                    <a:pt x="1669" y="2412"/>
                    <a:pt x="1861" y="2481"/>
                  </a:cubicBezTo>
                  <a:cubicBezTo>
                    <a:pt x="1832" y="2269"/>
                    <a:pt x="1881" y="2040"/>
                    <a:pt x="2030" y="1890"/>
                  </a:cubicBezTo>
                  <a:cubicBezTo>
                    <a:pt x="2181" y="1739"/>
                    <a:pt x="2448" y="1701"/>
                    <a:pt x="2609" y="1839"/>
                  </a:cubicBezTo>
                  <a:cubicBezTo>
                    <a:pt x="2445" y="1352"/>
                    <a:pt x="2761" y="755"/>
                    <a:pt x="3257" y="615"/>
                  </a:cubicBezTo>
                  <a:cubicBezTo>
                    <a:pt x="3182" y="446"/>
                    <a:pt x="3222" y="214"/>
                    <a:pt x="3385" y="125"/>
                  </a:cubicBezTo>
                  <a:cubicBezTo>
                    <a:pt x="3546" y="36"/>
                    <a:pt x="3795" y="197"/>
                    <a:pt x="3744" y="371"/>
                  </a:cubicBezTo>
                  <a:cubicBezTo>
                    <a:pt x="3821" y="96"/>
                    <a:pt x="4159" y="-73"/>
                    <a:pt x="4426" y="30"/>
                  </a:cubicBezTo>
                  <a:cubicBezTo>
                    <a:pt x="4452" y="42"/>
                    <a:pt x="4475" y="53"/>
                    <a:pt x="4501" y="68"/>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1" name="Google Shape;161;p15"/>
          <p:cNvGrpSpPr/>
          <p:nvPr/>
        </p:nvGrpSpPr>
        <p:grpSpPr>
          <a:xfrm>
            <a:off x="109253" y="3012134"/>
            <a:ext cx="9031873" cy="2167520"/>
            <a:chOff x="109253" y="2974535"/>
            <a:chExt cx="9031873" cy="2167520"/>
          </a:xfrm>
        </p:grpSpPr>
        <p:sp>
          <p:nvSpPr>
            <p:cNvPr id="162" name="Google Shape;162;p15"/>
            <p:cNvSpPr/>
            <p:nvPr/>
          </p:nvSpPr>
          <p:spPr>
            <a:xfrm>
              <a:off x="109252" y="2974535"/>
              <a:ext cx="422640" cy="878760"/>
            </a:xfrm>
            <a:custGeom>
              <a:rect b="b" l="l" r="r" t="t"/>
              <a:pathLst>
                <a:path extrusionOk="0" h="2441" w="1174">
                  <a:moveTo>
                    <a:pt x="1135" y="419"/>
                  </a:moveTo>
                  <a:lnTo>
                    <a:pt x="1135" y="419"/>
                  </a:lnTo>
                  <a:cubicBezTo>
                    <a:pt x="1103" y="405"/>
                    <a:pt x="1066" y="399"/>
                    <a:pt x="1034" y="399"/>
                  </a:cubicBezTo>
                  <a:cubicBezTo>
                    <a:pt x="980" y="399"/>
                    <a:pt x="928" y="414"/>
                    <a:pt x="880" y="431"/>
                  </a:cubicBezTo>
                  <a:cubicBezTo>
                    <a:pt x="923" y="336"/>
                    <a:pt x="934" y="230"/>
                    <a:pt x="914" y="130"/>
                  </a:cubicBezTo>
                  <a:cubicBezTo>
                    <a:pt x="900" y="76"/>
                    <a:pt x="868" y="-10"/>
                    <a:pt x="797" y="1"/>
                  </a:cubicBezTo>
                  <a:cubicBezTo>
                    <a:pt x="759" y="10"/>
                    <a:pt x="739" y="44"/>
                    <a:pt x="719" y="73"/>
                  </a:cubicBezTo>
                  <a:cubicBezTo>
                    <a:pt x="699" y="99"/>
                    <a:pt x="685" y="130"/>
                    <a:pt x="670" y="159"/>
                  </a:cubicBezTo>
                  <a:cubicBezTo>
                    <a:pt x="647" y="210"/>
                    <a:pt x="633" y="268"/>
                    <a:pt x="627" y="322"/>
                  </a:cubicBezTo>
                  <a:cubicBezTo>
                    <a:pt x="581" y="236"/>
                    <a:pt x="513" y="159"/>
                    <a:pt x="429" y="104"/>
                  </a:cubicBezTo>
                  <a:cubicBezTo>
                    <a:pt x="398" y="84"/>
                    <a:pt x="361" y="58"/>
                    <a:pt x="323" y="53"/>
                  </a:cubicBezTo>
                  <a:cubicBezTo>
                    <a:pt x="275" y="44"/>
                    <a:pt x="240" y="73"/>
                    <a:pt x="223" y="116"/>
                  </a:cubicBezTo>
                  <a:cubicBezTo>
                    <a:pt x="192" y="190"/>
                    <a:pt x="212" y="279"/>
                    <a:pt x="255" y="345"/>
                  </a:cubicBezTo>
                  <a:cubicBezTo>
                    <a:pt x="278" y="382"/>
                    <a:pt x="306" y="417"/>
                    <a:pt x="341" y="445"/>
                  </a:cubicBezTo>
                  <a:cubicBezTo>
                    <a:pt x="309" y="440"/>
                    <a:pt x="275" y="440"/>
                    <a:pt x="240" y="443"/>
                  </a:cubicBezTo>
                  <a:cubicBezTo>
                    <a:pt x="172" y="445"/>
                    <a:pt x="94" y="460"/>
                    <a:pt x="40" y="508"/>
                  </a:cubicBezTo>
                  <a:cubicBezTo>
                    <a:pt x="17" y="528"/>
                    <a:pt x="0" y="557"/>
                    <a:pt x="0" y="589"/>
                  </a:cubicBezTo>
                  <a:cubicBezTo>
                    <a:pt x="0" y="617"/>
                    <a:pt x="11" y="646"/>
                    <a:pt x="34" y="666"/>
                  </a:cubicBezTo>
                  <a:cubicBezTo>
                    <a:pt x="80" y="703"/>
                    <a:pt x="146" y="703"/>
                    <a:pt x="200" y="698"/>
                  </a:cubicBezTo>
                  <a:cubicBezTo>
                    <a:pt x="263" y="689"/>
                    <a:pt x="329" y="680"/>
                    <a:pt x="395" y="669"/>
                  </a:cubicBezTo>
                  <a:cubicBezTo>
                    <a:pt x="364" y="700"/>
                    <a:pt x="332" y="735"/>
                    <a:pt x="306" y="769"/>
                  </a:cubicBezTo>
                  <a:cubicBezTo>
                    <a:pt x="283" y="798"/>
                    <a:pt x="260" y="829"/>
                    <a:pt x="243" y="861"/>
                  </a:cubicBezTo>
                  <a:cubicBezTo>
                    <a:pt x="223" y="892"/>
                    <a:pt x="203" y="924"/>
                    <a:pt x="192" y="955"/>
                  </a:cubicBezTo>
                  <a:cubicBezTo>
                    <a:pt x="183" y="987"/>
                    <a:pt x="180" y="1024"/>
                    <a:pt x="203" y="1047"/>
                  </a:cubicBezTo>
                  <a:cubicBezTo>
                    <a:pt x="232" y="1073"/>
                    <a:pt x="275" y="1070"/>
                    <a:pt x="309" y="1062"/>
                  </a:cubicBezTo>
                  <a:cubicBezTo>
                    <a:pt x="378" y="1047"/>
                    <a:pt x="435" y="1001"/>
                    <a:pt x="475" y="947"/>
                  </a:cubicBezTo>
                  <a:cubicBezTo>
                    <a:pt x="498" y="915"/>
                    <a:pt x="516" y="881"/>
                    <a:pt x="530" y="847"/>
                  </a:cubicBezTo>
                  <a:cubicBezTo>
                    <a:pt x="536" y="867"/>
                    <a:pt x="547" y="884"/>
                    <a:pt x="556" y="901"/>
                  </a:cubicBezTo>
                  <a:cubicBezTo>
                    <a:pt x="530" y="1085"/>
                    <a:pt x="510" y="1268"/>
                    <a:pt x="504" y="1451"/>
                  </a:cubicBezTo>
                  <a:cubicBezTo>
                    <a:pt x="495" y="1652"/>
                    <a:pt x="501" y="1853"/>
                    <a:pt x="521" y="2050"/>
                  </a:cubicBezTo>
                  <a:cubicBezTo>
                    <a:pt x="533" y="2174"/>
                    <a:pt x="550" y="2297"/>
                    <a:pt x="567" y="2420"/>
                  </a:cubicBezTo>
                  <a:cubicBezTo>
                    <a:pt x="570" y="2434"/>
                    <a:pt x="590" y="2443"/>
                    <a:pt x="604" y="2440"/>
                  </a:cubicBezTo>
                  <a:cubicBezTo>
                    <a:pt x="619" y="2434"/>
                    <a:pt x="627" y="2420"/>
                    <a:pt x="625" y="2403"/>
                  </a:cubicBezTo>
                  <a:cubicBezTo>
                    <a:pt x="593" y="2199"/>
                    <a:pt x="567" y="1990"/>
                    <a:pt x="558" y="1784"/>
                  </a:cubicBezTo>
                  <a:cubicBezTo>
                    <a:pt x="553" y="1586"/>
                    <a:pt x="558" y="1388"/>
                    <a:pt x="579" y="1193"/>
                  </a:cubicBezTo>
                  <a:cubicBezTo>
                    <a:pt x="584" y="1116"/>
                    <a:pt x="596" y="1039"/>
                    <a:pt x="604" y="964"/>
                  </a:cubicBezTo>
                  <a:cubicBezTo>
                    <a:pt x="625" y="981"/>
                    <a:pt x="645" y="996"/>
                    <a:pt x="667" y="1007"/>
                  </a:cubicBezTo>
                  <a:cubicBezTo>
                    <a:pt x="719" y="1036"/>
                    <a:pt x="785" y="1050"/>
                    <a:pt x="842" y="1024"/>
                  </a:cubicBezTo>
                  <a:cubicBezTo>
                    <a:pt x="871" y="1013"/>
                    <a:pt x="894" y="987"/>
                    <a:pt x="902" y="958"/>
                  </a:cubicBezTo>
                  <a:cubicBezTo>
                    <a:pt x="914" y="924"/>
                    <a:pt x="905" y="890"/>
                    <a:pt x="894" y="858"/>
                  </a:cubicBezTo>
                  <a:cubicBezTo>
                    <a:pt x="877" y="818"/>
                    <a:pt x="851" y="787"/>
                    <a:pt x="825" y="755"/>
                  </a:cubicBezTo>
                  <a:cubicBezTo>
                    <a:pt x="814" y="738"/>
                    <a:pt x="802" y="720"/>
                    <a:pt x="788" y="703"/>
                  </a:cubicBezTo>
                  <a:cubicBezTo>
                    <a:pt x="894" y="726"/>
                    <a:pt x="1003" y="715"/>
                    <a:pt x="1086" y="646"/>
                  </a:cubicBezTo>
                  <a:cubicBezTo>
                    <a:pt x="1129" y="612"/>
                    <a:pt x="1163" y="563"/>
                    <a:pt x="1172" y="506"/>
                  </a:cubicBezTo>
                  <a:cubicBezTo>
                    <a:pt x="1178" y="471"/>
                    <a:pt x="1169" y="437"/>
                    <a:pt x="1135" y="419"/>
                  </a:cubicBezTo>
                  <a:moveTo>
                    <a:pt x="1117" y="491"/>
                  </a:moveTo>
                  <a:lnTo>
                    <a:pt x="1117" y="491"/>
                  </a:lnTo>
                  <a:cubicBezTo>
                    <a:pt x="1115" y="537"/>
                    <a:pt x="1083" y="577"/>
                    <a:pt x="1049" y="603"/>
                  </a:cubicBezTo>
                  <a:cubicBezTo>
                    <a:pt x="1014" y="635"/>
                    <a:pt x="965" y="652"/>
                    <a:pt x="920" y="657"/>
                  </a:cubicBezTo>
                  <a:cubicBezTo>
                    <a:pt x="854" y="663"/>
                    <a:pt x="788" y="649"/>
                    <a:pt x="725" y="626"/>
                  </a:cubicBezTo>
                  <a:cubicBezTo>
                    <a:pt x="702" y="620"/>
                    <a:pt x="679" y="649"/>
                    <a:pt x="693" y="669"/>
                  </a:cubicBezTo>
                  <a:cubicBezTo>
                    <a:pt x="733" y="726"/>
                    <a:pt x="776" y="781"/>
                    <a:pt x="817" y="838"/>
                  </a:cubicBezTo>
                  <a:cubicBezTo>
                    <a:pt x="839" y="872"/>
                    <a:pt x="874" y="935"/>
                    <a:pt x="828" y="967"/>
                  </a:cubicBezTo>
                  <a:cubicBezTo>
                    <a:pt x="793" y="990"/>
                    <a:pt x="742" y="981"/>
                    <a:pt x="705" y="964"/>
                  </a:cubicBezTo>
                  <a:cubicBezTo>
                    <a:pt x="670" y="947"/>
                    <a:pt x="639" y="921"/>
                    <a:pt x="616" y="890"/>
                  </a:cubicBezTo>
                  <a:cubicBezTo>
                    <a:pt x="619" y="870"/>
                    <a:pt x="621" y="850"/>
                    <a:pt x="625" y="832"/>
                  </a:cubicBezTo>
                  <a:cubicBezTo>
                    <a:pt x="627" y="815"/>
                    <a:pt x="621" y="801"/>
                    <a:pt x="604" y="795"/>
                  </a:cubicBezTo>
                  <a:cubicBezTo>
                    <a:pt x="596" y="792"/>
                    <a:pt x="584" y="798"/>
                    <a:pt x="576" y="804"/>
                  </a:cubicBezTo>
                  <a:cubicBezTo>
                    <a:pt x="567" y="775"/>
                    <a:pt x="564" y="743"/>
                    <a:pt x="570" y="712"/>
                  </a:cubicBezTo>
                  <a:cubicBezTo>
                    <a:pt x="573" y="698"/>
                    <a:pt x="567" y="680"/>
                    <a:pt x="550" y="678"/>
                  </a:cubicBezTo>
                  <a:cubicBezTo>
                    <a:pt x="536" y="672"/>
                    <a:pt x="518" y="680"/>
                    <a:pt x="516" y="698"/>
                  </a:cubicBezTo>
                  <a:cubicBezTo>
                    <a:pt x="487" y="812"/>
                    <a:pt x="447" y="947"/>
                    <a:pt x="326" y="996"/>
                  </a:cubicBezTo>
                  <a:cubicBezTo>
                    <a:pt x="306" y="1004"/>
                    <a:pt x="275" y="1016"/>
                    <a:pt x="252" y="1010"/>
                  </a:cubicBezTo>
                  <a:cubicBezTo>
                    <a:pt x="243" y="1007"/>
                    <a:pt x="243" y="1004"/>
                    <a:pt x="243" y="999"/>
                  </a:cubicBezTo>
                  <a:cubicBezTo>
                    <a:pt x="240" y="987"/>
                    <a:pt x="246" y="976"/>
                    <a:pt x="249" y="964"/>
                  </a:cubicBezTo>
                  <a:cubicBezTo>
                    <a:pt x="260" y="938"/>
                    <a:pt x="278" y="910"/>
                    <a:pt x="295" y="887"/>
                  </a:cubicBezTo>
                  <a:cubicBezTo>
                    <a:pt x="312" y="858"/>
                    <a:pt x="329" y="832"/>
                    <a:pt x="349" y="804"/>
                  </a:cubicBezTo>
                  <a:cubicBezTo>
                    <a:pt x="395" y="746"/>
                    <a:pt x="447" y="695"/>
                    <a:pt x="501" y="646"/>
                  </a:cubicBezTo>
                  <a:cubicBezTo>
                    <a:pt x="510" y="637"/>
                    <a:pt x="513" y="623"/>
                    <a:pt x="504" y="612"/>
                  </a:cubicBezTo>
                  <a:cubicBezTo>
                    <a:pt x="498" y="600"/>
                    <a:pt x="487" y="597"/>
                    <a:pt x="473" y="600"/>
                  </a:cubicBezTo>
                  <a:cubicBezTo>
                    <a:pt x="395" y="612"/>
                    <a:pt x="321" y="623"/>
                    <a:pt x="243" y="635"/>
                  </a:cubicBezTo>
                  <a:cubicBezTo>
                    <a:pt x="194" y="640"/>
                    <a:pt x="140" y="652"/>
                    <a:pt x="91" y="635"/>
                  </a:cubicBezTo>
                  <a:cubicBezTo>
                    <a:pt x="88" y="632"/>
                    <a:pt x="85" y="632"/>
                    <a:pt x="83" y="629"/>
                  </a:cubicBezTo>
                  <a:cubicBezTo>
                    <a:pt x="77" y="626"/>
                    <a:pt x="74" y="626"/>
                    <a:pt x="71" y="623"/>
                  </a:cubicBezTo>
                  <a:cubicBezTo>
                    <a:pt x="66" y="617"/>
                    <a:pt x="63" y="612"/>
                    <a:pt x="60" y="603"/>
                  </a:cubicBezTo>
                  <a:cubicBezTo>
                    <a:pt x="54" y="583"/>
                    <a:pt x="60" y="569"/>
                    <a:pt x="74" y="554"/>
                  </a:cubicBezTo>
                  <a:cubicBezTo>
                    <a:pt x="117" y="511"/>
                    <a:pt x="183" y="503"/>
                    <a:pt x="238" y="500"/>
                  </a:cubicBezTo>
                  <a:cubicBezTo>
                    <a:pt x="315" y="494"/>
                    <a:pt x="395" y="506"/>
                    <a:pt x="467" y="531"/>
                  </a:cubicBezTo>
                  <a:cubicBezTo>
                    <a:pt x="498" y="543"/>
                    <a:pt x="516" y="497"/>
                    <a:pt x="490" y="480"/>
                  </a:cubicBezTo>
                  <a:cubicBezTo>
                    <a:pt x="429" y="443"/>
                    <a:pt x="369" y="399"/>
                    <a:pt x="323" y="345"/>
                  </a:cubicBezTo>
                  <a:cubicBezTo>
                    <a:pt x="283" y="296"/>
                    <a:pt x="257" y="227"/>
                    <a:pt x="269" y="167"/>
                  </a:cubicBezTo>
                  <a:cubicBezTo>
                    <a:pt x="272" y="142"/>
                    <a:pt x="281" y="104"/>
                    <a:pt x="315" y="110"/>
                  </a:cubicBezTo>
                  <a:cubicBezTo>
                    <a:pt x="344" y="116"/>
                    <a:pt x="375" y="136"/>
                    <a:pt x="398" y="153"/>
                  </a:cubicBezTo>
                  <a:cubicBezTo>
                    <a:pt x="453" y="188"/>
                    <a:pt x="498" y="233"/>
                    <a:pt x="536" y="285"/>
                  </a:cubicBezTo>
                  <a:cubicBezTo>
                    <a:pt x="579" y="342"/>
                    <a:pt x="610" y="405"/>
                    <a:pt x="630" y="474"/>
                  </a:cubicBezTo>
                  <a:cubicBezTo>
                    <a:pt x="639" y="511"/>
                    <a:pt x="693" y="494"/>
                    <a:pt x="685" y="460"/>
                  </a:cubicBezTo>
                  <a:cubicBezTo>
                    <a:pt x="679" y="443"/>
                    <a:pt x="676" y="428"/>
                    <a:pt x="670" y="411"/>
                  </a:cubicBezTo>
                  <a:cubicBezTo>
                    <a:pt x="679" y="408"/>
                    <a:pt x="685" y="399"/>
                    <a:pt x="685" y="385"/>
                  </a:cubicBezTo>
                  <a:cubicBezTo>
                    <a:pt x="682" y="328"/>
                    <a:pt x="690" y="271"/>
                    <a:pt x="710" y="216"/>
                  </a:cubicBezTo>
                  <a:cubicBezTo>
                    <a:pt x="728" y="164"/>
                    <a:pt x="756" y="110"/>
                    <a:pt x="793" y="70"/>
                  </a:cubicBezTo>
                  <a:cubicBezTo>
                    <a:pt x="808" y="53"/>
                    <a:pt x="819" y="58"/>
                    <a:pt x="831" y="76"/>
                  </a:cubicBezTo>
                  <a:cubicBezTo>
                    <a:pt x="845" y="96"/>
                    <a:pt x="851" y="121"/>
                    <a:pt x="857" y="144"/>
                  </a:cubicBezTo>
                  <a:cubicBezTo>
                    <a:pt x="868" y="199"/>
                    <a:pt x="868" y="253"/>
                    <a:pt x="860" y="305"/>
                  </a:cubicBezTo>
                  <a:cubicBezTo>
                    <a:pt x="848" y="365"/>
                    <a:pt x="822" y="422"/>
                    <a:pt x="785" y="471"/>
                  </a:cubicBezTo>
                  <a:cubicBezTo>
                    <a:pt x="771" y="491"/>
                    <a:pt x="797" y="523"/>
                    <a:pt x="819" y="514"/>
                  </a:cubicBezTo>
                  <a:cubicBezTo>
                    <a:pt x="874" y="491"/>
                    <a:pt x="931" y="468"/>
                    <a:pt x="991" y="460"/>
                  </a:cubicBezTo>
                  <a:cubicBezTo>
                    <a:pt x="1017" y="457"/>
                    <a:pt x="1046" y="457"/>
                    <a:pt x="1074" y="463"/>
                  </a:cubicBezTo>
                  <a:cubicBezTo>
                    <a:pt x="1086" y="463"/>
                    <a:pt x="1100" y="465"/>
                    <a:pt x="1109" y="471"/>
                  </a:cubicBezTo>
                  <a:cubicBezTo>
                    <a:pt x="1117" y="477"/>
                    <a:pt x="1117" y="483"/>
                    <a:pt x="1117" y="49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 name="Google Shape;163;p15"/>
            <p:cNvSpPr/>
            <p:nvPr/>
          </p:nvSpPr>
          <p:spPr>
            <a:xfrm>
              <a:off x="7987325" y="4608535"/>
              <a:ext cx="374040" cy="533520"/>
            </a:xfrm>
            <a:custGeom>
              <a:rect b="b" l="l" r="r" t="t"/>
              <a:pathLst>
                <a:path extrusionOk="0" h="1482" w="1039">
                  <a:moveTo>
                    <a:pt x="989" y="984"/>
                  </a:moveTo>
                  <a:lnTo>
                    <a:pt x="989" y="984"/>
                  </a:lnTo>
                  <a:cubicBezTo>
                    <a:pt x="952" y="972"/>
                    <a:pt x="911" y="992"/>
                    <a:pt x="880" y="1012"/>
                  </a:cubicBezTo>
                  <a:cubicBezTo>
                    <a:pt x="817" y="1050"/>
                    <a:pt x="765" y="1101"/>
                    <a:pt x="725" y="1164"/>
                  </a:cubicBezTo>
                  <a:cubicBezTo>
                    <a:pt x="717" y="1176"/>
                    <a:pt x="711" y="1190"/>
                    <a:pt x="702" y="1204"/>
                  </a:cubicBezTo>
                  <a:cubicBezTo>
                    <a:pt x="699" y="1184"/>
                    <a:pt x="696" y="1161"/>
                    <a:pt x="694" y="1141"/>
                  </a:cubicBezTo>
                  <a:cubicBezTo>
                    <a:pt x="682" y="1058"/>
                    <a:pt x="665" y="975"/>
                    <a:pt x="648" y="892"/>
                  </a:cubicBezTo>
                  <a:cubicBezTo>
                    <a:pt x="636" y="843"/>
                    <a:pt x="628" y="797"/>
                    <a:pt x="619" y="749"/>
                  </a:cubicBezTo>
                  <a:cubicBezTo>
                    <a:pt x="645" y="777"/>
                    <a:pt x="674" y="800"/>
                    <a:pt x="711" y="815"/>
                  </a:cubicBezTo>
                  <a:cubicBezTo>
                    <a:pt x="734" y="823"/>
                    <a:pt x="759" y="832"/>
                    <a:pt x="782" y="829"/>
                  </a:cubicBezTo>
                  <a:cubicBezTo>
                    <a:pt x="814" y="823"/>
                    <a:pt x="834" y="803"/>
                    <a:pt x="846" y="774"/>
                  </a:cubicBezTo>
                  <a:cubicBezTo>
                    <a:pt x="863" y="723"/>
                    <a:pt x="848" y="665"/>
                    <a:pt x="828" y="617"/>
                  </a:cubicBezTo>
                  <a:cubicBezTo>
                    <a:pt x="814" y="585"/>
                    <a:pt x="800" y="559"/>
                    <a:pt x="780" y="534"/>
                  </a:cubicBezTo>
                  <a:cubicBezTo>
                    <a:pt x="826" y="536"/>
                    <a:pt x="874" y="528"/>
                    <a:pt x="917" y="505"/>
                  </a:cubicBezTo>
                  <a:cubicBezTo>
                    <a:pt x="952" y="488"/>
                    <a:pt x="983" y="459"/>
                    <a:pt x="1003" y="427"/>
                  </a:cubicBezTo>
                  <a:cubicBezTo>
                    <a:pt x="1018" y="405"/>
                    <a:pt x="1020" y="376"/>
                    <a:pt x="1003" y="353"/>
                  </a:cubicBezTo>
                  <a:cubicBezTo>
                    <a:pt x="989" y="339"/>
                    <a:pt x="969" y="330"/>
                    <a:pt x="949" y="327"/>
                  </a:cubicBezTo>
                  <a:cubicBezTo>
                    <a:pt x="903" y="322"/>
                    <a:pt x="854" y="316"/>
                    <a:pt x="805" y="316"/>
                  </a:cubicBezTo>
                  <a:cubicBezTo>
                    <a:pt x="837" y="230"/>
                    <a:pt x="857" y="135"/>
                    <a:pt x="820" y="49"/>
                  </a:cubicBezTo>
                  <a:cubicBezTo>
                    <a:pt x="808" y="24"/>
                    <a:pt x="788" y="0"/>
                    <a:pt x="759" y="0"/>
                  </a:cubicBezTo>
                  <a:cubicBezTo>
                    <a:pt x="734" y="0"/>
                    <a:pt x="711" y="15"/>
                    <a:pt x="691" y="26"/>
                  </a:cubicBezTo>
                  <a:cubicBezTo>
                    <a:pt x="654" y="52"/>
                    <a:pt x="625" y="87"/>
                    <a:pt x="605" y="127"/>
                  </a:cubicBezTo>
                  <a:cubicBezTo>
                    <a:pt x="585" y="170"/>
                    <a:pt x="576" y="213"/>
                    <a:pt x="579" y="259"/>
                  </a:cubicBezTo>
                  <a:cubicBezTo>
                    <a:pt x="527" y="187"/>
                    <a:pt x="450" y="130"/>
                    <a:pt x="364" y="101"/>
                  </a:cubicBezTo>
                  <a:cubicBezTo>
                    <a:pt x="332" y="92"/>
                    <a:pt x="298" y="81"/>
                    <a:pt x="269" y="95"/>
                  </a:cubicBezTo>
                  <a:cubicBezTo>
                    <a:pt x="238" y="107"/>
                    <a:pt x="226" y="141"/>
                    <a:pt x="226" y="170"/>
                  </a:cubicBezTo>
                  <a:cubicBezTo>
                    <a:pt x="223" y="227"/>
                    <a:pt x="249" y="279"/>
                    <a:pt x="284" y="322"/>
                  </a:cubicBezTo>
                  <a:cubicBezTo>
                    <a:pt x="298" y="339"/>
                    <a:pt x="315" y="356"/>
                    <a:pt x="335" y="370"/>
                  </a:cubicBezTo>
                  <a:cubicBezTo>
                    <a:pt x="241" y="364"/>
                    <a:pt x="149" y="376"/>
                    <a:pt x="72" y="436"/>
                  </a:cubicBezTo>
                  <a:cubicBezTo>
                    <a:pt x="34" y="465"/>
                    <a:pt x="-37" y="548"/>
                    <a:pt x="23" y="591"/>
                  </a:cubicBezTo>
                  <a:cubicBezTo>
                    <a:pt x="49" y="608"/>
                    <a:pt x="86" y="611"/>
                    <a:pt x="114" y="614"/>
                  </a:cubicBezTo>
                  <a:cubicBezTo>
                    <a:pt x="149" y="620"/>
                    <a:pt x="183" y="620"/>
                    <a:pt x="215" y="620"/>
                  </a:cubicBezTo>
                  <a:cubicBezTo>
                    <a:pt x="266" y="617"/>
                    <a:pt x="315" y="608"/>
                    <a:pt x="364" y="594"/>
                  </a:cubicBezTo>
                  <a:cubicBezTo>
                    <a:pt x="321" y="677"/>
                    <a:pt x="286" y="769"/>
                    <a:pt x="310" y="863"/>
                  </a:cubicBezTo>
                  <a:cubicBezTo>
                    <a:pt x="315" y="889"/>
                    <a:pt x="327" y="918"/>
                    <a:pt x="355" y="926"/>
                  </a:cubicBezTo>
                  <a:cubicBezTo>
                    <a:pt x="384" y="938"/>
                    <a:pt x="413" y="921"/>
                    <a:pt x="436" y="900"/>
                  </a:cubicBezTo>
                  <a:cubicBezTo>
                    <a:pt x="473" y="863"/>
                    <a:pt x="504" y="817"/>
                    <a:pt x="530" y="771"/>
                  </a:cubicBezTo>
                  <a:cubicBezTo>
                    <a:pt x="539" y="754"/>
                    <a:pt x="547" y="737"/>
                    <a:pt x="556" y="720"/>
                  </a:cubicBezTo>
                  <a:cubicBezTo>
                    <a:pt x="587" y="900"/>
                    <a:pt x="633" y="1081"/>
                    <a:pt x="650" y="1262"/>
                  </a:cubicBezTo>
                  <a:cubicBezTo>
                    <a:pt x="654" y="1287"/>
                    <a:pt x="656" y="1310"/>
                    <a:pt x="656" y="1333"/>
                  </a:cubicBezTo>
                  <a:cubicBezTo>
                    <a:pt x="654" y="1356"/>
                    <a:pt x="650" y="1376"/>
                    <a:pt x="648" y="1396"/>
                  </a:cubicBezTo>
                  <a:cubicBezTo>
                    <a:pt x="648" y="1405"/>
                    <a:pt x="654" y="1414"/>
                    <a:pt x="662" y="1419"/>
                  </a:cubicBezTo>
                  <a:cubicBezTo>
                    <a:pt x="662" y="1431"/>
                    <a:pt x="662" y="1442"/>
                    <a:pt x="662" y="1454"/>
                  </a:cubicBezTo>
                  <a:cubicBezTo>
                    <a:pt x="665" y="1491"/>
                    <a:pt x="722" y="1491"/>
                    <a:pt x="719" y="1454"/>
                  </a:cubicBezTo>
                  <a:cubicBezTo>
                    <a:pt x="719" y="1439"/>
                    <a:pt x="719" y="1425"/>
                    <a:pt x="717" y="1408"/>
                  </a:cubicBezTo>
                  <a:cubicBezTo>
                    <a:pt x="722" y="1408"/>
                    <a:pt x="725" y="1408"/>
                    <a:pt x="731" y="1405"/>
                  </a:cubicBezTo>
                  <a:cubicBezTo>
                    <a:pt x="800" y="1368"/>
                    <a:pt x="863" y="1322"/>
                    <a:pt x="917" y="1264"/>
                  </a:cubicBezTo>
                  <a:cubicBezTo>
                    <a:pt x="943" y="1236"/>
                    <a:pt x="969" y="1204"/>
                    <a:pt x="992" y="1173"/>
                  </a:cubicBezTo>
                  <a:cubicBezTo>
                    <a:pt x="1012" y="1144"/>
                    <a:pt x="1032" y="1113"/>
                    <a:pt x="1038" y="1078"/>
                  </a:cubicBezTo>
                  <a:cubicBezTo>
                    <a:pt x="1043" y="1038"/>
                    <a:pt x="1029" y="998"/>
                    <a:pt x="989" y="984"/>
                  </a:cubicBezTo>
                  <a:moveTo>
                    <a:pt x="427" y="823"/>
                  </a:moveTo>
                  <a:lnTo>
                    <a:pt x="427" y="823"/>
                  </a:lnTo>
                  <a:cubicBezTo>
                    <a:pt x="413" y="837"/>
                    <a:pt x="398" y="858"/>
                    <a:pt x="381" y="869"/>
                  </a:cubicBezTo>
                  <a:cubicBezTo>
                    <a:pt x="378" y="869"/>
                    <a:pt x="375" y="872"/>
                    <a:pt x="373" y="872"/>
                  </a:cubicBezTo>
                  <a:cubicBezTo>
                    <a:pt x="367" y="872"/>
                    <a:pt x="364" y="849"/>
                    <a:pt x="364" y="846"/>
                  </a:cubicBezTo>
                  <a:cubicBezTo>
                    <a:pt x="355" y="800"/>
                    <a:pt x="361" y="754"/>
                    <a:pt x="375" y="711"/>
                  </a:cubicBezTo>
                  <a:cubicBezTo>
                    <a:pt x="393" y="657"/>
                    <a:pt x="421" y="605"/>
                    <a:pt x="450" y="557"/>
                  </a:cubicBezTo>
                  <a:cubicBezTo>
                    <a:pt x="456" y="548"/>
                    <a:pt x="453" y="531"/>
                    <a:pt x="444" y="522"/>
                  </a:cubicBezTo>
                  <a:cubicBezTo>
                    <a:pt x="436" y="514"/>
                    <a:pt x="421" y="514"/>
                    <a:pt x="410" y="519"/>
                  </a:cubicBezTo>
                  <a:cubicBezTo>
                    <a:pt x="310" y="562"/>
                    <a:pt x="192" y="574"/>
                    <a:pt x="86" y="554"/>
                  </a:cubicBezTo>
                  <a:cubicBezTo>
                    <a:pt x="75" y="551"/>
                    <a:pt x="66" y="548"/>
                    <a:pt x="57" y="545"/>
                  </a:cubicBezTo>
                  <a:lnTo>
                    <a:pt x="57" y="542"/>
                  </a:lnTo>
                  <a:cubicBezTo>
                    <a:pt x="63" y="536"/>
                    <a:pt x="63" y="531"/>
                    <a:pt x="66" y="525"/>
                  </a:cubicBezTo>
                  <a:cubicBezTo>
                    <a:pt x="77" y="508"/>
                    <a:pt x="92" y="490"/>
                    <a:pt x="109" y="479"/>
                  </a:cubicBezTo>
                  <a:cubicBezTo>
                    <a:pt x="146" y="451"/>
                    <a:pt x="189" y="433"/>
                    <a:pt x="235" y="427"/>
                  </a:cubicBezTo>
                  <a:cubicBezTo>
                    <a:pt x="304" y="419"/>
                    <a:pt x="373" y="431"/>
                    <a:pt x="438" y="442"/>
                  </a:cubicBezTo>
                  <a:cubicBezTo>
                    <a:pt x="453" y="445"/>
                    <a:pt x="467" y="439"/>
                    <a:pt x="473" y="425"/>
                  </a:cubicBezTo>
                  <a:cubicBezTo>
                    <a:pt x="479" y="413"/>
                    <a:pt x="473" y="396"/>
                    <a:pt x="461" y="390"/>
                  </a:cubicBezTo>
                  <a:cubicBezTo>
                    <a:pt x="390" y="347"/>
                    <a:pt x="298" y="287"/>
                    <a:pt x="284" y="198"/>
                  </a:cubicBezTo>
                  <a:cubicBezTo>
                    <a:pt x="281" y="187"/>
                    <a:pt x="278" y="158"/>
                    <a:pt x="292" y="147"/>
                  </a:cubicBezTo>
                  <a:cubicBezTo>
                    <a:pt x="298" y="144"/>
                    <a:pt x="307" y="147"/>
                    <a:pt x="315" y="147"/>
                  </a:cubicBezTo>
                  <a:cubicBezTo>
                    <a:pt x="327" y="150"/>
                    <a:pt x="341" y="152"/>
                    <a:pt x="352" y="158"/>
                  </a:cubicBezTo>
                  <a:cubicBezTo>
                    <a:pt x="395" y="172"/>
                    <a:pt x="436" y="196"/>
                    <a:pt x="470" y="227"/>
                  </a:cubicBezTo>
                  <a:cubicBezTo>
                    <a:pt x="513" y="261"/>
                    <a:pt x="545" y="304"/>
                    <a:pt x="567" y="353"/>
                  </a:cubicBezTo>
                  <a:cubicBezTo>
                    <a:pt x="573" y="368"/>
                    <a:pt x="593" y="370"/>
                    <a:pt x="608" y="364"/>
                  </a:cubicBezTo>
                  <a:cubicBezTo>
                    <a:pt x="622" y="356"/>
                    <a:pt x="625" y="339"/>
                    <a:pt x="616" y="324"/>
                  </a:cubicBezTo>
                  <a:cubicBezTo>
                    <a:pt x="613" y="316"/>
                    <a:pt x="608" y="307"/>
                    <a:pt x="602" y="299"/>
                  </a:cubicBezTo>
                  <a:cubicBezTo>
                    <a:pt x="608" y="299"/>
                    <a:pt x="613" y="299"/>
                    <a:pt x="616" y="299"/>
                  </a:cubicBezTo>
                  <a:cubicBezTo>
                    <a:pt x="633" y="293"/>
                    <a:pt x="639" y="279"/>
                    <a:pt x="636" y="261"/>
                  </a:cubicBezTo>
                  <a:cubicBezTo>
                    <a:pt x="628" y="198"/>
                    <a:pt x="656" y="130"/>
                    <a:pt x="705" y="87"/>
                  </a:cubicBezTo>
                  <a:cubicBezTo>
                    <a:pt x="719" y="78"/>
                    <a:pt x="731" y="66"/>
                    <a:pt x="745" y="61"/>
                  </a:cubicBezTo>
                  <a:cubicBezTo>
                    <a:pt x="751" y="61"/>
                    <a:pt x="754" y="58"/>
                    <a:pt x="757" y="58"/>
                  </a:cubicBezTo>
                  <a:cubicBezTo>
                    <a:pt x="759" y="58"/>
                    <a:pt x="757" y="55"/>
                    <a:pt x="759" y="58"/>
                  </a:cubicBezTo>
                  <a:cubicBezTo>
                    <a:pt x="765" y="66"/>
                    <a:pt x="768" y="75"/>
                    <a:pt x="771" y="81"/>
                  </a:cubicBezTo>
                  <a:cubicBezTo>
                    <a:pt x="785" y="118"/>
                    <a:pt x="785" y="158"/>
                    <a:pt x="780" y="198"/>
                  </a:cubicBezTo>
                  <a:cubicBezTo>
                    <a:pt x="771" y="247"/>
                    <a:pt x="754" y="293"/>
                    <a:pt x="739" y="339"/>
                  </a:cubicBezTo>
                  <a:cubicBezTo>
                    <a:pt x="731" y="356"/>
                    <a:pt x="748" y="376"/>
                    <a:pt x="765" y="376"/>
                  </a:cubicBezTo>
                  <a:cubicBezTo>
                    <a:pt x="822" y="373"/>
                    <a:pt x="880" y="373"/>
                    <a:pt x="934" y="385"/>
                  </a:cubicBezTo>
                  <a:cubicBezTo>
                    <a:pt x="940" y="385"/>
                    <a:pt x="949" y="385"/>
                    <a:pt x="954" y="387"/>
                  </a:cubicBezTo>
                  <a:cubicBezTo>
                    <a:pt x="957" y="387"/>
                    <a:pt x="957" y="390"/>
                    <a:pt x="957" y="390"/>
                  </a:cubicBezTo>
                  <a:lnTo>
                    <a:pt x="957" y="390"/>
                  </a:lnTo>
                  <a:cubicBezTo>
                    <a:pt x="957" y="393"/>
                    <a:pt x="957" y="396"/>
                    <a:pt x="954" y="396"/>
                  </a:cubicBezTo>
                  <a:cubicBezTo>
                    <a:pt x="946" y="413"/>
                    <a:pt x="931" y="425"/>
                    <a:pt x="917" y="436"/>
                  </a:cubicBezTo>
                  <a:cubicBezTo>
                    <a:pt x="863" y="479"/>
                    <a:pt x="782" y="490"/>
                    <a:pt x="719" y="456"/>
                  </a:cubicBezTo>
                  <a:cubicBezTo>
                    <a:pt x="691" y="442"/>
                    <a:pt x="665" y="476"/>
                    <a:pt x="685" y="502"/>
                  </a:cubicBezTo>
                  <a:cubicBezTo>
                    <a:pt x="737" y="565"/>
                    <a:pt x="797" y="643"/>
                    <a:pt x="794" y="729"/>
                  </a:cubicBezTo>
                  <a:cubicBezTo>
                    <a:pt x="794" y="743"/>
                    <a:pt x="794" y="766"/>
                    <a:pt x="780" y="771"/>
                  </a:cubicBezTo>
                  <a:cubicBezTo>
                    <a:pt x="765" y="777"/>
                    <a:pt x="742" y="766"/>
                    <a:pt x="728" y="760"/>
                  </a:cubicBezTo>
                  <a:cubicBezTo>
                    <a:pt x="699" y="749"/>
                    <a:pt x="674" y="726"/>
                    <a:pt x="654" y="700"/>
                  </a:cubicBezTo>
                  <a:cubicBezTo>
                    <a:pt x="628" y="665"/>
                    <a:pt x="608" y="625"/>
                    <a:pt x="593" y="585"/>
                  </a:cubicBezTo>
                  <a:cubicBezTo>
                    <a:pt x="587" y="574"/>
                    <a:pt x="579" y="565"/>
                    <a:pt x="565" y="565"/>
                  </a:cubicBezTo>
                  <a:cubicBezTo>
                    <a:pt x="553" y="565"/>
                    <a:pt x="539" y="574"/>
                    <a:pt x="536" y="585"/>
                  </a:cubicBezTo>
                  <a:cubicBezTo>
                    <a:pt x="521" y="671"/>
                    <a:pt x="484" y="754"/>
                    <a:pt x="427" y="823"/>
                  </a:cubicBezTo>
                  <a:moveTo>
                    <a:pt x="573" y="677"/>
                  </a:moveTo>
                  <a:lnTo>
                    <a:pt x="573" y="677"/>
                  </a:lnTo>
                  <a:cubicBezTo>
                    <a:pt x="573" y="680"/>
                    <a:pt x="573" y="680"/>
                    <a:pt x="573" y="680"/>
                  </a:cubicBezTo>
                  <a:lnTo>
                    <a:pt x="570" y="683"/>
                  </a:lnTo>
                  <a:cubicBezTo>
                    <a:pt x="570" y="680"/>
                    <a:pt x="570" y="680"/>
                    <a:pt x="573" y="677"/>
                  </a:cubicBezTo>
                  <a:moveTo>
                    <a:pt x="980" y="1067"/>
                  </a:moveTo>
                  <a:lnTo>
                    <a:pt x="980" y="1067"/>
                  </a:lnTo>
                  <a:cubicBezTo>
                    <a:pt x="974" y="1095"/>
                    <a:pt x="957" y="1121"/>
                    <a:pt x="940" y="1144"/>
                  </a:cubicBezTo>
                  <a:cubicBezTo>
                    <a:pt x="923" y="1170"/>
                    <a:pt x="900" y="1196"/>
                    <a:pt x="880" y="1219"/>
                  </a:cubicBezTo>
                  <a:cubicBezTo>
                    <a:pt x="831" y="1270"/>
                    <a:pt x="777" y="1313"/>
                    <a:pt x="714" y="1348"/>
                  </a:cubicBezTo>
                  <a:cubicBezTo>
                    <a:pt x="714" y="1345"/>
                    <a:pt x="714" y="1342"/>
                    <a:pt x="714" y="1339"/>
                  </a:cubicBezTo>
                  <a:cubicBezTo>
                    <a:pt x="737" y="1239"/>
                    <a:pt x="794" y="1147"/>
                    <a:pt x="877" y="1084"/>
                  </a:cubicBezTo>
                  <a:cubicBezTo>
                    <a:pt x="897" y="1067"/>
                    <a:pt x="923" y="1047"/>
                    <a:pt x="949" y="1041"/>
                  </a:cubicBezTo>
                  <a:cubicBezTo>
                    <a:pt x="957" y="1038"/>
                    <a:pt x="972" y="1035"/>
                    <a:pt x="977" y="1044"/>
                  </a:cubicBezTo>
                  <a:cubicBezTo>
                    <a:pt x="983" y="1050"/>
                    <a:pt x="983" y="1058"/>
                    <a:pt x="980"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 name="Google Shape;164;p15"/>
            <p:cNvSpPr/>
            <p:nvPr/>
          </p:nvSpPr>
          <p:spPr>
            <a:xfrm>
              <a:off x="1451910" y="4608535"/>
              <a:ext cx="374040" cy="533520"/>
            </a:xfrm>
            <a:custGeom>
              <a:rect b="b" l="l" r="r" t="t"/>
              <a:pathLst>
                <a:path extrusionOk="0" h="1482" w="1039">
                  <a:moveTo>
                    <a:pt x="990" y="984"/>
                  </a:moveTo>
                  <a:lnTo>
                    <a:pt x="990" y="984"/>
                  </a:lnTo>
                  <a:cubicBezTo>
                    <a:pt x="953" y="972"/>
                    <a:pt x="913" y="992"/>
                    <a:pt x="881" y="1012"/>
                  </a:cubicBezTo>
                  <a:cubicBezTo>
                    <a:pt x="818" y="1050"/>
                    <a:pt x="767" y="1101"/>
                    <a:pt x="726" y="1164"/>
                  </a:cubicBezTo>
                  <a:cubicBezTo>
                    <a:pt x="718" y="1176"/>
                    <a:pt x="709" y="1190"/>
                    <a:pt x="704" y="1204"/>
                  </a:cubicBezTo>
                  <a:cubicBezTo>
                    <a:pt x="701" y="1184"/>
                    <a:pt x="698" y="1161"/>
                    <a:pt x="695" y="1141"/>
                  </a:cubicBezTo>
                  <a:cubicBezTo>
                    <a:pt x="681" y="1058"/>
                    <a:pt x="663" y="975"/>
                    <a:pt x="646" y="892"/>
                  </a:cubicBezTo>
                  <a:cubicBezTo>
                    <a:pt x="638" y="843"/>
                    <a:pt x="629" y="797"/>
                    <a:pt x="621" y="749"/>
                  </a:cubicBezTo>
                  <a:cubicBezTo>
                    <a:pt x="643" y="777"/>
                    <a:pt x="675" y="800"/>
                    <a:pt x="709" y="815"/>
                  </a:cubicBezTo>
                  <a:cubicBezTo>
                    <a:pt x="732" y="823"/>
                    <a:pt x="758" y="832"/>
                    <a:pt x="784" y="829"/>
                  </a:cubicBezTo>
                  <a:cubicBezTo>
                    <a:pt x="815" y="823"/>
                    <a:pt x="835" y="803"/>
                    <a:pt x="844" y="774"/>
                  </a:cubicBezTo>
                  <a:cubicBezTo>
                    <a:pt x="861" y="723"/>
                    <a:pt x="850" y="665"/>
                    <a:pt x="827" y="617"/>
                  </a:cubicBezTo>
                  <a:cubicBezTo>
                    <a:pt x="815" y="585"/>
                    <a:pt x="798" y="559"/>
                    <a:pt x="781" y="534"/>
                  </a:cubicBezTo>
                  <a:cubicBezTo>
                    <a:pt x="827" y="536"/>
                    <a:pt x="873" y="528"/>
                    <a:pt x="916" y="505"/>
                  </a:cubicBezTo>
                  <a:cubicBezTo>
                    <a:pt x="950" y="488"/>
                    <a:pt x="985" y="459"/>
                    <a:pt x="1005" y="427"/>
                  </a:cubicBezTo>
                  <a:cubicBezTo>
                    <a:pt x="1019" y="405"/>
                    <a:pt x="1022" y="376"/>
                    <a:pt x="1002" y="353"/>
                  </a:cubicBezTo>
                  <a:cubicBezTo>
                    <a:pt x="990" y="339"/>
                    <a:pt x="970" y="330"/>
                    <a:pt x="950" y="327"/>
                  </a:cubicBezTo>
                  <a:cubicBezTo>
                    <a:pt x="904" y="322"/>
                    <a:pt x="856" y="316"/>
                    <a:pt x="807" y="316"/>
                  </a:cubicBezTo>
                  <a:cubicBezTo>
                    <a:pt x="835" y="230"/>
                    <a:pt x="859" y="135"/>
                    <a:pt x="818" y="49"/>
                  </a:cubicBezTo>
                  <a:cubicBezTo>
                    <a:pt x="807" y="24"/>
                    <a:pt x="790" y="0"/>
                    <a:pt x="761" y="0"/>
                  </a:cubicBezTo>
                  <a:cubicBezTo>
                    <a:pt x="735" y="0"/>
                    <a:pt x="712" y="15"/>
                    <a:pt x="692" y="26"/>
                  </a:cubicBezTo>
                  <a:cubicBezTo>
                    <a:pt x="655" y="52"/>
                    <a:pt x="623" y="87"/>
                    <a:pt x="603" y="127"/>
                  </a:cubicBezTo>
                  <a:cubicBezTo>
                    <a:pt x="583" y="170"/>
                    <a:pt x="575" y="213"/>
                    <a:pt x="578" y="259"/>
                  </a:cubicBezTo>
                  <a:cubicBezTo>
                    <a:pt x="526" y="187"/>
                    <a:pt x="449" y="130"/>
                    <a:pt x="362" y="101"/>
                  </a:cubicBezTo>
                  <a:cubicBezTo>
                    <a:pt x="334" y="92"/>
                    <a:pt x="299" y="81"/>
                    <a:pt x="268" y="95"/>
                  </a:cubicBezTo>
                  <a:cubicBezTo>
                    <a:pt x="239" y="107"/>
                    <a:pt x="228" y="141"/>
                    <a:pt x="225" y="170"/>
                  </a:cubicBezTo>
                  <a:cubicBezTo>
                    <a:pt x="222" y="227"/>
                    <a:pt x="248" y="279"/>
                    <a:pt x="285" y="322"/>
                  </a:cubicBezTo>
                  <a:cubicBezTo>
                    <a:pt x="299" y="339"/>
                    <a:pt x="317" y="356"/>
                    <a:pt x="334" y="370"/>
                  </a:cubicBezTo>
                  <a:cubicBezTo>
                    <a:pt x="242" y="364"/>
                    <a:pt x="151" y="376"/>
                    <a:pt x="73" y="436"/>
                  </a:cubicBezTo>
                  <a:cubicBezTo>
                    <a:pt x="33" y="465"/>
                    <a:pt x="-36" y="548"/>
                    <a:pt x="24" y="591"/>
                  </a:cubicBezTo>
                  <a:cubicBezTo>
                    <a:pt x="47" y="608"/>
                    <a:pt x="84" y="611"/>
                    <a:pt x="116" y="614"/>
                  </a:cubicBezTo>
                  <a:cubicBezTo>
                    <a:pt x="148" y="620"/>
                    <a:pt x="182" y="620"/>
                    <a:pt x="216" y="620"/>
                  </a:cubicBezTo>
                  <a:cubicBezTo>
                    <a:pt x="265" y="617"/>
                    <a:pt x="317" y="608"/>
                    <a:pt x="362" y="594"/>
                  </a:cubicBezTo>
                  <a:cubicBezTo>
                    <a:pt x="320" y="677"/>
                    <a:pt x="288" y="769"/>
                    <a:pt x="311" y="863"/>
                  </a:cubicBezTo>
                  <a:cubicBezTo>
                    <a:pt x="317" y="889"/>
                    <a:pt x="328" y="918"/>
                    <a:pt x="354" y="926"/>
                  </a:cubicBezTo>
                  <a:cubicBezTo>
                    <a:pt x="386" y="938"/>
                    <a:pt x="414" y="921"/>
                    <a:pt x="434" y="900"/>
                  </a:cubicBezTo>
                  <a:cubicBezTo>
                    <a:pt x="471" y="863"/>
                    <a:pt x="506" y="817"/>
                    <a:pt x="532" y="771"/>
                  </a:cubicBezTo>
                  <a:cubicBezTo>
                    <a:pt x="540" y="754"/>
                    <a:pt x="549" y="737"/>
                    <a:pt x="558" y="720"/>
                  </a:cubicBezTo>
                  <a:cubicBezTo>
                    <a:pt x="589" y="900"/>
                    <a:pt x="635" y="1081"/>
                    <a:pt x="652" y="1262"/>
                  </a:cubicBezTo>
                  <a:cubicBezTo>
                    <a:pt x="652" y="1287"/>
                    <a:pt x="655" y="1310"/>
                    <a:pt x="658" y="1333"/>
                  </a:cubicBezTo>
                  <a:cubicBezTo>
                    <a:pt x="652" y="1356"/>
                    <a:pt x="649" y="1376"/>
                    <a:pt x="649" y="1396"/>
                  </a:cubicBezTo>
                  <a:cubicBezTo>
                    <a:pt x="646" y="1405"/>
                    <a:pt x="652" y="1414"/>
                    <a:pt x="661" y="1419"/>
                  </a:cubicBezTo>
                  <a:cubicBezTo>
                    <a:pt x="661" y="1431"/>
                    <a:pt x="663" y="1442"/>
                    <a:pt x="663" y="1454"/>
                  </a:cubicBezTo>
                  <a:cubicBezTo>
                    <a:pt x="663" y="1491"/>
                    <a:pt x="721" y="1491"/>
                    <a:pt x="721" y="1454"/>
                  </a:cubicBezTo>
                  <a:cubicBezTo>
                    <a:pt x="721" y="1439"/>
                    <a:pt x="718" y="1425"/>
                    <a:pt x="718" y="1408"/>
                  </a:cubicBezTo>
                  <a:cubicBezTo>
                    <a:pt x="724" y="1408"/>
                    <a:pt x="726" y="1408"/>
                    <a:pt x="732" y="1405"/>
                  </a:cubicBezTo>
                  <a:cubicBezTo>
                    <a:pt x="801" y="1368"/>
                    <a:pt x="864" y="1322"/>
                    <a:pt x="916" y="1264"/>
                  </a:cubicBezTo>
                  <a:cubicBezTo>
                    <a:pt x="944" y="1236"/>
                    <a:pt x="970" y="1204"/>
                    <a:pt x="990" y="1173"/>
                  </a:cubicBezTo>
                  <a:cubicBezTo>
                    <a:pt x="1010" y="1144"/>
                    <a:pt x="1031" y="1113"/>
                    <a:pt x="1036" y="1078"/>
                  </a:cubicBezTo>
                  <a:cubicBezTo>
                    <a:pt x="1045" y="1038"/>
                    <a:pt x="1031" y="998"/>
                    <a:pt x="990" y="984"/>
                  </a:cubicBezTo>
                  <a:moveTo>
                    <a:pt x="428" y="823"/>
                  </a:moveTo>
                  <a:lnTo>
                    <a:pt x="428" y="823"/>
                  </a:lnTo>
                  <a:cubicBezTo>
                    <a:pt x="414" y="837"/>
                    <a:pt x="400" y="858"/>
                    <a:pt x="383" y="869"/>
                  </a:cubicBezTo>
                  <a:cubicBezTo>
                    <a:pt x="380" y="869"/>
                    <a:pt x="377" y="872"/>
                    <a:pt x="374" y="872"/>
                  </a:cubicBezTo>
                  <a:cubicBezTo>
                    <a:pt x="368" y="872"/>
                    <a:pt x="365" y="849"/>
                    <a:pt x="365" y="846"/>
                  </a:cubicBezTo>
                  <a:cubicBezTo>
                    <a:pt x="354" y="800"/>
                    <a:pt x="362" y="754"/>
                    <a:pt x="377" y="711"/>
                  </a:cubicBezTo>
                  <a:cubicBezTo>
                    <a:pt x="394" y="657"/>
                    <a:pt x="423" y="605"/>
                    <a:pt x="449" y="557"/>
                  </a:cubicBezTo>
                  <a:cubicBezTo>
                    <a:pt x="457" y="548"/>
                    <a:pt x="454" y="531"/>
                    <a:pt x="446" y="522"/>
                  </a:cubicBezTo>
                  <a:cubicBezTo>
                    <a:pt x="434" y="514"/>
                    <a:pt x="423" y="514"/>
                    <a:pt x="411" y="519"/>
                  </a:cubicBezTo>
                  <a:cubicBezTo>
                    <a:pt x="308" y="562"/>
                    <a:pt x="193" y="574"/>
                    <a:pt x="84" y="554"/>
                  </a:cubicBezTo>
                  <a:cubicBezTo>
                    <a:pt x="76" y="551"/>
                    <a:pt x="67" y="548"/>
                    <a:pt x="59" y="545"/>
                  </a:cubicBezTo>
                  <a:lnTo>
                    <a:pt x="59" y="542"/>
                  </a:lnTo>
                  <a:cubicBezTo>
                    <a:pt x="62" y="536"/>
                    <a:pt x="64" y="531"/>
                    <a:pt x="67" y="525"/>
                  </a:cubicBezTo>
                  <a:cubicBezTo>
                    <a:pt x="79" y="508"/>
                    <a:pt x="93" y="490"/>
                    <a:pt x="110" y="479"/>
                  </a:cubicBezTo>
                  <a:cubicBezTo>
                    <a:pt x="145" y="451"/>
                    <a:pt x="190" y="433"/>
                    <a:pt x="236" y="427"/>
                  </a:cubicBezTo>
                  <a:cubicBezTo>
                    <a:pt x="302" y="419"/>
                    <a:pt x="371" y="431"/>
                    <a:pt x="440" y="442"/>
                  </a:cubicBezTo>
                  <a:cubicBezTo>
                    <a:pt x="454" y="445"/>
                    <a:pt x="469" y="439"/>
                    <a:pt x="474" y="425"/>
                  </a:cubicBezTo>
                  <a:cubicBezTo>
                    <a:pt x="480" y="413"/>
                    <a:pt x="474" y="396"/>
                    <a:pt x="463" y="390"/>
                  </a:cubicBezTo>
                  <a:cubicBezTo>
                    <a:pt x="391" y="347"/>
                    <a:pt x="297" y="287"/>
                    <a:pt x="285" y="198"/>
                  </a:cubicBezTo>
                  <a:cubicBezTo>
                    <a:pt x="282" y="187"/>
                    <a:pt x="279" y="158"/>
                    <a:pt x="291" y="147"/>
                  </a:cubicBezTo>
                  <a:cubicBezTo>
                    <a:pt x="297" y="144"/>
                    <a:pt x="308" y="147"/>
                    <a:pt x="314" y="147"/>
                  </a:cubicBezTo>
                  <a:cubicBezTo>
                    <a:pt x="328" y="150"/>
                    <a:pt x="340" y="152"/>
                    <a:pt x="351" y="158"/>
                  </a:cubicBezTo>
                  <a:cubicBezTo>
                    <a:pt x="397" y="172"/>
                    <a:pt x="437" y="196"/>
                    <a:pt x="471" y="227"/>
                  </a:cubicBezTo>
                  <a:cubicBezTo>
                    <a:pt x="512" y="261"/>
                    <a:pt x="546" y="304"/>
                    <a:pt x="569" y="353"/>
                  </a:cubicBezTo>
                  <a:cubicBezTo>
                    <a:pt x="575" y="368"/>
                    <a:pt x="595" y="370"/>
                    <a:pt x="606" y="364"/>
                  </a:cubicBezTo>
                  <a:cubicBezTo>
                    <a:pt x="621" y="356"/>
                    <a:pt x="623" y="339"/>
                    <a:pt x="618" y="324"/>
                  </a:cubicBezTo>
                  <a:cubicBezTo>
                    <a:pt x="612" y="316"/>
                    <a:pt x="609" y="307"/>
                    <a:pt x="603" y="299"/>
                  </a:cubicBezTo>
                  <a:cubicBezTo>
                    <a:pt x="609" y="299"/>
                    <a:pt x="612" y="299"/>
                    <a:pt x="615" y="299"/>
                  </a:cubicBezTo>
                  <a:cubicBezTo>
                    <a:pt x="632" y="293"/>
                    <a:pt x="638" y="279"/>
                    <a:pt x="635" y="261"/>
                  </a:cubicBezTo>
                  <a:cubicBezTo>
                    <a:pt x="626" y="198"/>
                    <a:pt x="658" y="130"/>
                    <a:pt x="706" y="87"/>
                  </a:cubicBezTo>
                  <a:cubicBezTo>
                    <a:pt x="718" y="78"/>
                    <a:pt x="732" y="66"/>
                    <a:pt x="747" y="61"/>
                  </a:cubicBezTo>
                  <a:cubicBezTo>
                    <a:pt x="750" y="61"/>
                    <a:pt x="755" y="58"/>
                    <a:pt x="758" y="58"/>
                  </a:cubicBezTo>
                  <a:cubicBezTo>
                    <a:pt x="758" y="58"/>
                    <a:pt x="758" y="55"/>
                    <a:pt x="761" y="58"/>
                  </a:cubicBezTo>
                  <a:cubicBezTo>
                    <a:pt x="767" y="66"/>
                    <a:pt x="770" y="75"/>
                    <a:pt x="772" y="81"/>
                  </a:cubicBezTo>
                  <a:cubicBezTo>
                    <a:pt x="784" y="118"/>
                    <a:pt x="784" y="158"/>
                    <a:pt x="778" y="198"/>
                  </a:cubicBezTo>
                  <a:cubicBezTo>
                    <a:pt x="770" y="247"/>
                    <a:pt x="755" y="293"/>
                    <a:pt x="738" y="339"/>
                  </a:cubicBezTo>
                  <a:cubicBezTo>
                    <a:pt x="732" y="356"/>
                    <a:pt x="750" y="376"/>
                    <a:pt x="767" y="376"/>
                  </a:cubicBezTo>
                  <a:cubicBezTo>
                    <a:pt x="821" y="373"/>
                    <a:pt x="878" y="373"/>
                    <a:pt x="936" y="385"/>
                  </a:cubicBezTo>
                  <a:cubicBezTo>
                    <a:pt x="942" y="385"/>
                    <a:pt x="950" y="385"/>
                    <a:pt x="956" y="387"/>
                  </a:cubicBezTo>
                  <a:lnTo>
                    <a:pt x="959" y="390"/>
                  </a:lnTo>
                  <a:lnTo>
                    <a:pt x="959" y="390"/>
                  </a:lnTo>
                  <a:cubicBezTo>
                    <a:pt x="959" y="393"/>
                    <a:pt x="956" y="396"/>
                    <a:pt x="956" y="396"/>
                  </a:cubicBezTo>
                  <a:cubicBezTo>
                    <a:pt x="944" y="413"/>
                    <a:pt x="933" y="425"/>
                    <a:pt x="919" y="436"/>
                  </a:cubicBezTo>
                  <a:cubicBezTo>
                    <a:pt x="864" y="479"/>
                    <a:pt x="784" y="490"/>
                    <a:pt x="721" y="456"/>
                  </a:cubicBezTo>
                  <a:cubicBezTo>
                    <a:pt x="689" y="442"/>
                    <a:pt x="667" y="476"/>
                    <a:pt x="687" y="502"/>
                  </a:cubicBezTo>
                  <a:cubicBezTo>
                    <a:pt x="738" y="565"/>
                    <a:pt x="798" y="643"/>
                    <a:pt x="795" y="729"/>
                  </a:cubicBezTo>
                  <a:cubicBezTo>
                    <a:pt x="793" y="743"/>
                    <a:pt x="793" y="766"/>
                    <a:pt x="781" y="771"/>
                  </a:cubicBezTo>
                  <a:cubicBezTo>
                    <a:pt x="767" y="777"/>
                    <a:pt x="741" y="766"/>
                    <a:pt x="730" y="760"/>
                  </a:cubicBezTo>
                  <a:cubicBezTo>
                    <a:pt x="698" y="749"/>
                    <a:pt x="672" y="726"/>
                    <a:pt x="652" y="700"/>
                  </a:cubicBezTo>
                  <a:cubicBezTo>
                    <a:pt x="626" y="665"/>
                    <a:pt x="609" y="625"/>
                    <a:pt x="592" y="585"/>
                  </a:cubicBezTo>
                  <a:cubicBezTo>
                    <a:pt x="589" y="574"/>
                    <a:pt x="578" y="565"/>
                    <a:pt x="566" y="565"/>
                  </a:cubicBezTo>
                  <a:cubicBezTo>
                    <a:pt x="552" y="565"/>
                    <a:pt x="540" y="574"/>
                    <a:pt x="537" y="585"/>
                  </a:cubicBezTo>
                  <a:cubicBezTo>
                    <a:pt x="520" y="671"/>
                    <a:pt x="483" y="754"/>
                    <a:pt x="428" y="823"/>
                  </a:cubicBezTo>
                  <a:moveTo>
                    <a:pt x="572" y="677"/>
                  </a:moveTo>
                  <a:lnTo>
                    <a:pt x="572" y="677"/>
                  </a:lnTo>
                  <a:cubicBezTo>
                    <a:pt x="572" y="680"/>
                    <a:pt x="572" y="680"/>
                    <a:pt x="575" y="680"/>
                  </a:cubicBezTo>
                  <a:cubicBezTo>
                    <a:pt x="572" y="680"/>
                    <a:pt x="572" y="683"/>
                    <a:pt x="572" y="683"/>
                  </a:cubicBezTo>
                  <a:cubicBezTo>
                    <a:pt x="572" y="680"/>
                    <a:pt x="572" y="680"/>
                    <a:pt x="572" y="677"/>
                  </a:cubicBezTo>
                  <a:moveTo>
                    <a:pt x="982" y="1067"/>
                  </a:moveTo>
                  <a:lnTo>
                    <a:pt x="982" y="1067"/>
                  </a:lnTo>
                  <a:cubicBezTo>
                    <a:pt x="976" y="1095"/>
                    <a:pt x="956" y="1121"/>
                    <a:pt x="942" y="1144"/>
                  </a:cubicBezTo>
                  <a:cubicBezTo>
                    <a:pt x="922" y="1170"/>
                    <a:pt x="902" y="1196"/>
                    <a:pt x="878" y="1219"/>
                  </a:cubicBezTo>
                  <a:cubicBezTo>
                    <a:pt x="833" y="1270"/>
                    <a:pt x="775" y="1313"/>
                    <a:pt x="715" y="1348"/>
                  </a:cubicBezTo>
                  <a:cubicBezTo>
                    <a:pt x="715" y="1345"/>
                    <a:pt x="715" y="1342"/>
                    <a:pt x="715" y="1339"/>
                  </a:cubicBezTo>
                  <a:cubicBezTo>
                    <a:pt x="738" y="1239"/>
                    <a:pt x="795" y="1147"/>
                    <a:pt x="876" y="1084"/>
                  </a:cubicBezTo>
                  <a:cubicBezTo>
                    <a:pt x="898" y="1067"/>
                    <a:pt x="922" y="1047"/>
                    <a:pt x="950" y="1041"/>
                  </a:cubicBezTo>
                  <a:cubicBezTo>
                    <a:pt x="959" y="1038"/>
                    <a:pt x="970" y="1035"/>
                    <a:pt x="979" y="1044"/>
                  </a:cubicBezTo>
                  <a:cubicBezTo>
                    <a:pt x="982" y="1050"/>
                    <a:pt x="982" y="1058"/>
                    <a:pt x="982"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 name="Google Shape;165;p15"/>
            <p:cNvSpPr/>
            <p:nvPr/>
          </p:nvSpPr>
          <p:spPr>
            <a:xfrm>
              <a:off x="1237015" y="4671535"/>
              <a:ext cx="267480" cy="466200"/>
            </a:xfrm>
            <a:custGeom>
              <a:rect b="b" l="l" r="r" t="t"/>
              <a:pathLst>
                <a:path extrusionOk="0" h="1295" w="743">
                  <a:moveTo>
                    <a:pt x="729" y="737"/>
                  </a:moveTo>
                  <a:lnTo>
                    <a:pt x="729" y="737"/>
                  </a:lnTo>
                  <a:cubicBezTo>
                    <a:pt x="706" y="714"/>
                    <a:pt x="675" y="717"/>
                    <a:pt x="646" y="725"/>
                  </a:cubicBezTo>
                  <a:cubicBezTo>
                    <a:pt x="600" y="740"/>
                    <a:pt x="557" y="768"/>
                    <a:pt x="529" y="806"/>
                  </a:cubicBezTo>
                  <a:cubicBezTo>
                    <a:pt x="503" y="834"/>
                    <a:pt x="483" y="866"/>
                    <a:pt x="466" y="900"/>
                  </a:cubicBezTo>
                  <a:cubicBezTo>
                    <a:pt x="457" y="817"/>
                    <a:pt x="448" y="731"/>
                    <a:pt x="437" y="648"/>
                  </a:cubicBezTo>
                  <a:cubicBezTo>
                    <a:pt x="431" y="605"/>
                    <a:pt x="425" y="562"/>
                    <a:pt x="420" y="519"/>
                  </a:cubicBezTo>
                  <a:cubicBezTo>
                    <a:pt x="423" y="513"/>
                    <a:pt x="425" y="508"/>
                    <a:pt x="425" y="502"/>
                  </a:cubicBezTo>
                  <a:cubicBezTo>
                    <a:pt x="431" y="485"/>
                    <a:pt x="437" y="470"/>
                    <a:pt x="440" y="453"/>
                  </a:cubicBezTo>
                  <a:cubicBezTo>
                    <a:pt x="483" y="493"/>
                    <a:pt x="549" y="508"/>
                    <a:pt x="600" y="465"/>
                  </a:cubicBezTo>
                  <a:cubicBezTo>
                    <a:pt x="632" y="442"/>
                    <a:pt x="649" y="399"/>
                    <a:pt x="646" y="359"/>
                  </a:cubicBezTo>
                  <a:cubicBezTo>
                    <a:pt x="643" y="313"/>
                    <a:pt x="615" y="276"/>
                    <a:pt x="575" y="256"/>
                  </a:cubicBezTo>
                  <a:cubicBezTo>
                    <a:pt x="546" y="244"/>
                    <a:pt x="514" y="241"/>
                    <a:pt x="483" y="244"/>
                  </a:cubicBezTo>
                  <a:cubicBezTo>
                    <a:pt x="509" y="189"/>
                    <a:pt x="517" y="124"/>
                    <a:pt x="497" y="69"/>
                  </a:cubicBezTo>
                  <a:cubicBezTo>
                    <a:pt x="483" y="29"/>
                    <a:pt x="451" y="3"/>
                    <a:pt x="408" y="0"/>
                  </a:cubicBezTo>
                  <a:cubicBezTo>
                    <a:pt x="371" y="0"/>
                    <a:pt x="331" y="18"/>
                    <a:pt x="308" y="46"/>
                  </a:cubicBezTo>
                  <a:cubicBezTo>
                    <a:pt x="276" y="84"/>
                    <a:pt x="265" y="129"/>
                    <a:pt x="256" y="178"/>
                  </a:cubicBezTo>
                  <a:cubicBezTo>
                    <a:pt x="253" y="184"/>
                    <a:pt x="253" y="187"/>
                    <a:pt x="256" y="193"/>
                  </a:cubicBezTo>
                  <a:cubicBezTo>
                    <a:pt x="231" y="178"/>
                    <a:pt x="207" y="164"/>
                    <a:pt x="182" y="147"/>
                  </a:cubicBezTo>
                  <a:cubicBezTo>
                    <a:pt x="144" y="124"/>
                    <a:pt x="90" y="98"/>
                    <a:pt x="53" y="135"/>
                  </a:cubicBezTo>
                  <a:cubicBezTo>
                    <a:pt x="21" y="167"/>
                    <a:pt x="30" y="215"/>
                    <a:pt x="50" y="250"/>
                  </a:cubicBezTo>
                  <a:cubicBezTo>
                    <a:pt x="70" y="287"/>
                    <a:pt x="104" y="319"/>
                    <a:pt x="139" y="341"/>
                  </a:cubicBezTo>
                  <a:cubicBezTo>
                    <a:pt x="142" y="344"/>
                    <a:pt x="147" y="347"/>
                    <a:pt x="150" y="350"/>
                  </a:cubicBezTo>
                  <a:cubicBezTo>
                    <a:pt x="113" y="359"/>
                    <a:pt x="79" y="376"/>
                    <a:pt x="47" y="399"/>
                  </a:cubicBezTo>
                  <a:cubicBezTo>
                    <a:pt x="30" y="413"/>
                    <a:pt x="10" y="427"/>
                    <a:pt x="4" y="448"/>
                  </a:cubicBezTo>
                  <a:cubicBezTo>
                    <a:pt x="-4" y="470"/>
                    <a:pt x="1" y="493"/>
                    <a:pt x="13" y="511"/>
                  </a:cubicBezTo>
                  <a:cubicBezTo>
                    <a:pt x="47" y="554"/>
                    <a:pt x="99" y="548"/>
                    <a:pt x="144" y="533"/>
                  </a:cubicBezTo>
                  <a:cubicBezTo>
                    <a:pt x="179" y="525"/>
                    <a:pt x="210" y="516"/>
                    <a:pt x="239" y="505"/>
                  </a:cubicBezTo>
                  <a:cubicBezTo>
                    <a:pt x="239" y="508"/>
                    <a:pt x="236" y="513"/>
                    <a:pt x="236" y="516"/>
                  </a:cubicBezTo>
                  <a:cubicBezTo>
                    <a:pt x="228" y="539"/>
                    <a:pt x="219" y="562"/>
                    <a:pt x="213" y="585"/>
                  </a:cubicBezTo>
                  <a:cubicBezTo>
                    <a:pt x="207" y="605"/>
                    <a:pt x="207" y="628"/>
                    <a:pt x="219" y="645"/>
                  </a:cubicBezTo>
                  <a:cubicBezTo>
                    <a:pt x="236" y="665"/>
                    <a:pt x="262" y="671"/>
                    <a:pt x="285" y="662"/>
                  </a:cubicBezTo>
                  <a:cubicBezTo>
                    <a:pt x="322" y="651"/>
                    <a:pt x="351" y="628"/>
                    <a:pt x="374" y="599"/>
                  </a:cubicBezTo>
                  <a:cubicBezTo>
                    <a:pt x="397" y="763"/>
                    <a:pt x="414" y="923"/>
                    <a:pt x="423" y="1087"/>
                  </a:cubicBezTo>
                  <a:cubicBezTo>
                    <a:pt x="425" y="1147"/>
                    <a:pt x="428" y="1207"/>
                    <a:pt x="428" y="1267"/>
                  </a:cubicBezTo>
                  <a:cubicBezTo>
                    <a:pt x="431" y="1304"/>
                    <a:pt x="488" y="1304"/>
                    <a:pt x="486" y="1267"/>
                  </a:cubicBezTo>
                  <a:cubicBezTo>
                    <a:pt x="486" y="1176"/>
                    <a:pt x="480" y="1084"/>
                    <a:pt x="474" y="995"/>
                  </a:cubicBezTo>
                  <a:cubicBezTo>
                    <a:pt x="480" y="992"/>
                    <a:pt x="486" y="989"/>
                    <a:pt x="488" y="981"/>
                  </a:cubicBezTo>
                  <a:cubicBezTo>
                    <a:pt x="523" y="912"/>
                    <a:pt x="560" y="832"/>
                    <a:pt x="632" y="792"/>
                  </a:cubicBezTo>
                  <a:cubicBezTo>
                    <a:pt x="646" y="786"/>
                    <a:pt x="666" y="777"/>
                    <a:pt x="684" y="777"/>
                  </a:cubicBezTo>
                  <a:lnTo>
                    <a:pt x="686" y="777"/>
                  </a:lnTo>
                  <a:cubicBezTo>
                    <a:pt x="684" y="788"/>
                    <a:pt x="681" y="797"/>
                    <a:pt x="678" y="809"/>
                  </a:cubicBezTo>
                  <a:cubicBezTo>
                    <a:pt x="663" y="849"/>
                    <a:pt x="643" y="886"/>
                    <a:pt x="615" y="915"/>
                  </a:cubicBezTo>
                  <a:cubicBezTo>
                    <a:pt x="583" y="952"/>
                    <a:pt x="543" y="981"/>
                    <a:pt x="497" y="1001"/>
                  </a:cubicBezTo>
                  <a:cubicBezTo>
                    <a:pt x="486" y="1006"/>
                    <a:pt x="480" y="1026"/>
                    <a:pt x="488" y="1041"/>
                  </a:cubicBezTo>
                  <a:cubicBezTo>
                    <a:pt x="497" y="1055"/>
                    <a:pt x="514" y="1055"/>
                    <a:pt x="529" y="1049"/>
                  </a:cubicBezTo>
                  <a:cubicBezTo>
                    <a:pt x="623" y="1006"/>
                    <a:pt x="701" y="923"/>
                    <a:pt x="732" y="823"/>
                  </a:cubicBezTo>
                  <a:cubicBezTo>
                    <a:pt x="741" y="794"/>
                    <a:pt x="752" y="760"/>
                    <a:pt x="729" y="737"/>
                  </a:cubicBezTo>
                  <a:moveTo>
                    <a:pt x="265" y="611"/>
                  </a:moveTo>
                  <a:cubicBezTo>
                    <a:pt x="265" y="611"/>
                    <a:pt x="262" y="611"/>
                    <a:pt x="265" y="611"/>
                  </a:cubicBezTo>
                  <a:moveTo>
                    <a:pt x="268" y="614"/>
                  </a:moveTo>
                  <a:lnTo>
                    <a:pt x="268" y="614"/>
                  </a:lnTo>
                  <a:moveTo>
                    <a:pt x="325" y="571"/>
                  </a:moveTo>
                  <a:lnTo>
                    <a:pt x="325" y="571"/>
                  </a:lnTo>
                  <a:cubicBezTo>
                    <a:pt x="314" y="582"/>
                    <a:pt x="302" y="591"/>
                    <a:pt x="288" y="599"/>
                  </a:cubicBezTo>
                  <a:cubicBezTo>
                    <a:pt x="288" y="599"/>
                    <a:pt x="274" y="605"/>
                    <a:pt x="268" y="608"/>
                  </a:cubicBezTo>
                  <a:cubicBezTo>
                    <a:pt x="268" y="605"/>
                    <a:pt x="268" y="602"/>
                    <a:pt x="268" y="602"/>
                  </a:cubicBezTo>
                  <a:cubicBezTo>
                    <a:pt x="271" y="582"/>
                    <a:pt x="282" y="562"/>
                    <a:pt x="288" y="542"/>
                  </a:cubicBezTo>
                  <a:cubicBezTo>
                    <a:pt x="296" y="513"/>
                    <a:pt x="305" y="488"/>
                    <a:pt x="316" y="462"/>
                  </a:cubicBezTo>
                  <a:cubicBezTo>
                    <a:pt x="319" y="450"/>
                    <a:pt x="314" y="439"/>
                    <a:pt x="305" y="430"/>
                  </a:cubicBezTo>
                  <a:cubicBezTo>
                    <a:pt x="296" y="424"/>
                    <a:pt x="285" y="424"/>
                    <a:pt x="274" y="430"/>
                  </a:cubicBezTo>
                  <a:cubicBezTo>
                    <a:pt x="231" y="448"/>
                    <a:pt x="185" y="465"/>
                    <a:pt x="139" y="476"/>
                  </a:cubicBezTo>
                  <a:cubicBezTo>
                    <a:pt x="119" y="482"/>
                    <a:pt x="93" y="493"/>
                    <a:pt x="73" y="485"/>
                  </a:cubicBezTo>
                  <a:cubicBezTo>
                    <a:pt x="64" y="482"/>
                    <a:pt x="53" y="476"/>
                    <a:pt x="59" y="465"/>
                  </a:cubicBezTo>
                  <a:cubicBezTo>
                    <a:pt x="67" y="450"/>
                    <a:pt x="90" y="439"/>
                    <a:pt x="104" y="430"/>
                  </a:cubicBezTo>
                  <a:cubicBezTo>
                    <a:pt x="122" y="419"/>
                    <a:pt x="139" y="413"/>
                    <a:pt x="159" y="404"/>
                  </a:cubicBezTo>
                  <a:cubicBezTo>
                    <a:pt x="196" y="396"/>
                    <a:pt x="236" y="390"/>
                    <a:pt x="274" y="399"/>
                  </a:cubicBezTo>
                  <a:cubicBezTo>
                    <a:pt x="288" y="402"/>
                    <a:pt x="305" y="393"/>
                    <a:pt x="308" y="379"/>
                  </a:cubicBezTo>
                  <a:cubicBezTo>
                    <a:pt x="314" y="364"/>
                    <a:pt x="305" y="344"/>
                    <a:pt x="288" y="344"/>
                  </a:cubicBezTo>
                  <a:cubicBezTo>
                    <a:pt x="245" y="336"/>
                    <a:pt x="205" y="319"/>
                    <a:pt x="170" y="293"/>
                  </a:cubicBezTo>
                  <a:cubicBezTo>
                    <a:pt x="139" y="273"/>
                    <a:pt x="102" y="241"/>
                    <a:pt x="93" y="204"/>
                  </a:cubicBezTo>
                  <a:cubicBezTo>
                    <a:pt x="90" y="195"/>
                    <a:pt x="87" y="189"/>
                    <a:pt x="90" y="181"/>
                  </a:cubicBezTo>
                  <a:cubicBezTo>
                    <a:pt x="90" y="181"/>
                    <a:pt x="90" y="178"/>
                    <a:pt x="93" y="175"/>
                  </a:cubicBezTo>
                  <a:cubicBezTo>
                    <a:pt x="107" y="167"/>
                    <a:pt x="133" y="184"/>
                    <a:pt x="144" y="193"/>
                  </a:cubicBezTo>
                  <a:cubicBezTo>
                    <a:pt x="193" y="221"/>
                    <a:pt x="242" y="252"/>
                    <a:pt x="291" y="281"/>
                  </a:cubicBezTo>
                  <a:cubicBezTo>
                    <a:pt x="322" y="301"/>
                    <a:pt x="354" y="250"/>
                    <a:pt x="322" y="232"/>
                  </a:cubicBezTo>
                  <a:cubicBezTo>
                    <a:pt x="311" y="224"/>
                    <a:pt x="299" y="218"/>
                    <a:pt x="291" y="212"/>
                  </a:cubicBezTo>
                  <a:cubicBezTo>
                    <a:pt x="299" y="210"/>
                    <a:pt x="308" y="204"/>
                    <a:pt x="311" y="193"/>
                  </a:cubicBezTo>
                  <a:cubicBezTo>
                    <a:pt x="319" y="155"/>
                    <a:pt x="325" y="115"/>
                    <a:pt x="351" y="84"/>
                  </a:cubicBezTo>
                  <a:cubicBezTo>
                    <a:pt x="368" y="63"/>
                    <a:pt x="403" y="49"/>
                    <a:pt x="425" y="63"/>
                  </a:cubicBezTo>
                  <a:cubicBezTo>
                    <a:pt x="454" y="81"/>
                    <a:pt x="451" y="132"/>
                    <a:pt x="448" y="161"/>
                  </a:cubicBezTo>
                  <a:cubicBezTo>
                    <a:pt x="443" y="198"/>
                    <a:pt x="428" y="235"/>
                    <a:pt x="403" y="264"/>
                  </a:cubicBezTo>
                  <a:cubicBezTo>
                    <a:pt x="385" y="284"/>
                    <a:pt x="403" y="319"/>
                    <a:pt x="431" y="310"/>
                  </a:cubicBezTo>
                  <a:cubicBezTo>
                    <a:pt x="460" y="301"/>
                    <a:pt x="494" y="296"/>
                    <a:pt x="526" y="301"/>
                  </a:cubicBezTo>
                  <a:cubicBezTo>
                    <a:pt x="551" y="304"/>
                    <a:pt x="577" y="321"/>
                    <a:pt x="586" y="344"/>
                  </a:cubicBezTo>
                  <a:cubicBezTo>
                    <a:pt x="600" y="390"/>
                    <a:pt x="563" y="445"/>
                    <a:pt x="511" y="430"/>
                  </a:cubicBezTo>
                  <a:cubicBezTo>
                    <a:pt x="486" y="424"/>
                    <a:pt x="460" y="402"/>
                    <a:pt x="457" y="373"/>
                  </a:cubicBezTo>
                  <a:cubicBezTo>
                    <a:pt x="454" y="359"/>
                    <a:pt x="445" y="347"/>
                    <a:pt x="431" y="344"/>
                  </a:cubicBezTo>
                  <a:cubicBezTo>
                    <a:pt x="420" y="344"/>
                    <a:pt x="403" y="350"/>
                    <a:pt x="400" y="364"/>
                  </a:cubicBezTo>
                  <a:cubicBezTo>
                    <a:pt x="397" y="393"/>
                    <a:pt x="391" y="419"/>
                    <a:pt x="382" y="448"/>
                  </a:cubicBezTo>
                  <a:cubicBezTo>
                    <a:pt x="382" y="448"/>
                    <a:pt x="379" y="448"/>
                    <a:pt x="377" y="448"/>
                  </a:cubicBezTo>
                  <a:cubicBezTo>
                    <a:pt x="359" y="453"/>
                    <a:pt x="354" y="468"/>
                    <a:pt x="357" y="482"/>
                  </a:cubicBezTo>
                  <a:cubicBezTo>
                    <a:pt x="357" y="493"/>
                    <a:pt x="359" y="505"/>
                    <a:pt x="359" y="513"/>
                  </a:cubicBezTo>
                  <a:cubicBezTo>
                    <a:pt x="351" y="533"/>
                    <a:pt x="340" y="554"/>
                    <a:pt x="325" y="57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 name="Google Shape;166;p15"/>
            <p:cNvSpPr/>
            <p:nvPr/>
          </p:nvSpPr>
          <p:spPr>
            <a:xfrm>
              <a:off x="8781125" y="3934975"/>
              <a:ext cx="360000" cy="724680"/>
            </a:xfrm>
            <a:custGeom>
              <a:rect b="b" l="l" r="r" t="t"/>
              <a:pathLst>
                <a:path extrusionOk="0" h="2013" w="1000">
                  <a:moveTo>
                    <a:pt x="917" y="612"/>
                  </a:moveTo>
                  <a:lnTo>
                    <a:pt x="917" y="612"/>
                  </a:lnTo>
                  <a:cubicBezTo>
                    <a:pt x="876" y="592"/>
                    <a:pt x="836" y="580"/>
                    <a:pt x="791" y="575"/>
                  </a:cubicBezTo>
                  <a:cubicBezTo>
                    <a:pt x="859" y="526"/>
                    <a:pt x="917" y="460"/>
                    <a:pt x="957" y="385"/>
                  </a:cubicBezTo>
                  <a:cubicBezTo>
                    <a:pt x="971" y="359"/>
                    <a:pt x="983" y="334"/>
                    <a:pt x="994" y="305"/>
                  </a:cubicBezTo>
                  <a:cubicBezTo>
                    <a:pt x="1003" y="276"/>
                    <a:pt x="1003" y="245"/>
                    <a:pt x="980" y="222"/>
                  </a:cubicBezTo>
                  <a:cubicBezTo>
                    <a:pt x="937" y="185"/>
                    <a:pt x="874" y="205"/>
                    <a:pt x="828" y="225"/>
                  </a:cubicBezTo>
                  <a:cubicBezTo>
                    <a:pt x="796" y="242"/>
                    <a:pt x="768" y="259"/>
                    <a:pt x="739" y="279"/>
                  </a:cubicBezTo>
                  <a:cubicBezTo>
                    <a:pt x="742" y="259"/>
                    <a:pt x="745" y="236"/>
                    <a:pt x="747" y="216"/>
                  </a:cubicBezTo>
                  <a:cubicBezTo>
                    <a:pt x="750" y="162"/>
                    <a:pt x="750" y="102"/>
                    <a:pt x="728" y="53"/>
                  </a:cubicBezTo>
                  <a:cubicBezTo>
                    <a:pt x="704" y="4"/>
                    <a:pt x="650" y="-16"/>
                    <a:pt x="604" y="13"/>
                  </a:cubicBezTo>
                  <a:cubicBezTo>
                    <a:pt x="558" y="41"/>
                    <a:pt x="536" y="96"/>
                    <a:pt x="521" y="145"/>
                  </a:cubicBezTo>
                  <a:cubicBezTo>
                    <a:pt x="507" y="191"/>
                    <a:pt x="498" y="236"/>
                    <a:pt x="498" y="285"/>
                  </a:cubicBezTo>
                  <a:cubicBezTo>
                    <a:pt x="467" y="256"/>
                    <a:pt x="435" y="233"/>
                    <a:pt x="401" y="211"/>
                  </a:cubicBezTo>
                  <a:cubicBezTo>
                    <a:pt x="369" y="188"/>
                    <a:pt x="335" y="167"/>
                    <a:pt x="298" y="150"/>
                  </a:cubicBezTo>
                  <a:cubicBezTo>
                    <a:pt x="266" y="136"/>
                    <a:pt x="231" y="125"/>
                    <a:pt x="194" y="122"/>
                  </a:cubicBezTo>
                  <a:cubicBezTo>
                    <a:pt x="163" y="119"/>
                    <a:pt x="128" y="128"/>
                    <a:pt x="108" y="153"/>
                  </a:cubicBezTo>
                  <a:cubicBezTo>
                    <a:pt x="80" y="188"/>
                    <a:pt x="83" y="233"/>
                    <a:pt x="97" y="274"/>
                  </a:cubicBezTo>
                  <a:cubicBezTo>
                    <a:pt x="117" y="342"/>
                    <a:pt x="160" y="403"/>
                    <a:pt x="214" y="448"/>
                  </a:cubicBezTo>
                  <a:cubicBezTo>
                    <a:pt x="237" y="468"/>
                    <a:pt x="263" y="486"/>
                    <a:pt x="289" y="500"/>
                  </a:cubicBezTo>
                  <a:cubicBezTo>
                    <a:pt x="206" y="523"/>
                    <a:pt x="128" y="569"/>
                    <a:pt x="68" y="629"/>
                  </a:cubicBezTo>
                  <a:cubicBezTo>
                    <a:pt x="45" y="652"/>
                    <a:pt x="20" y="678"/>
                    <a:pt x="5" y="709"/>
                  </a:cubicBezTo>
                  <a:cubicBezTo>
                    <a:pt x="-9" y="744"/>
                    <a:pt x="5" y="778"/>
                    <a:pt x="40" y="792"/>
                  </a:cubicBezTo>
                  <a:cubicBezTo>
                    <a:pt x="68" y="804"/>
                    <a:pt x="97" y="798"/>
                    <a:pt x="126" y="792"/>
                  </a:cubicBezTo>
                  <a:cubicBezTo>
                    <a:pt x="163" y="781"/>
                    <a:pt x="200" y="769"/>
                    <a:pt x="237" y="755"/>
                  </a:cubicBezTo>
                  <a:cubicBezTo>
                    <a:pt x="283" y="738"/>
                    <a:pt x="326" y="718"/>
                    <a:pt x="369" y="695"/>
                  </a:cubicBezTo>
                  <a:cubicBezTo>
                    <a:pt x="355" y="721"/>
                    <a:pt x="343" y="747"/>
                    <a:pt x="335" y="775"/>
                  </a:cubicBezTo>
                  <a:cubicBezTo>
                    <a:pt x="323" y="807"/>
                    <a:pt x="315" y="838"/>
                    <a:pt x="306" y="870"/>
                  </a:cubicBezTo>
                  <a:cubicBezTo>
                    <a:pt x="300" y="901"/>
                    <a:pt x="289" y="938"/>
                    <a:pt x="298" y="973"/>
                  </a:cubicBezTo>
                  <a:cubicBezTo>
                    <a:pt x="300" y="1002"/>
                    <a:pt x="323" y="1025"/>
                    <a:pt x="352" y="1030"/>
                  </a:cubicBezTo>
                  <a:cubicBezTo>
                    <a:pt x="381" y="1036"/>
                    <a:pt x="409" y="1025"/>
                    <a:pt x="432" y="1013"/>
                  </a:cubicBezTo>
                  <a:cubicBezTo>
                    <a:pt x="458" y="996"/>
                    <a:pt x="481" y="973"/>
                    <a:pt x="498" y="950"/>
                  </a:cubicBezTo>
                  <a:cubicBezTo>
                    <a:pt x="518" y="924"/>
                    <a:pt x="538" y="899"/>
                    <a:pt x="553" y="870"/>
                  </a:cubicBezTo>
                  <a:cubicBezTo>
                    <a:pt x="573" y="832"/>
                    <a:pt x="590" y="795"/>
                    <a:pt x="601" y="755"/>
                  </a:cubicBezTo>
                  <a:cubicBezTo>
                    <a:pt x="636" y="910"/>
                    <a:pt x="664" y="1067"/>
                    <a:pt x="682" y="1225"/>
                  </a:cubicBezTo>
                  <a:cubicBezTo>
                    <a:pt x="687" y="1302"/>
                    <a:pt x="693" y="1383"/>
                    <a:pt x="693" y="1463"/>
                  </a:cubicBezTo>
                  <a:cubicBezTo>
                    <a:pt x="687" y="1452"/>
                    <a:pt x="682" y="1443"/>
                    <a:pt x="676" y="1431"/>
                  </a:cubicBezTo>
                  <a:cubicBezTo>
                    <a:pt x="627" y="1360"/>
                    <a:pt x="570" y="1297"/>
                    <a:pt x="510" y="1237"/>
                  </a:cubicBezTo>
                  <a:cubicBezTo>
                    <a:pt x="478" y="1208"/>
                    <a:pt x="432" y="1179"/>
                    <a:pt x="386" y="1202"/>
                  </a:cubicBezTo>
                  <a:cubicBezTo>
                    <a:pt x="346" y="1222"/>
                    <a:pt x="335" y="1274"/>
                    <a:pt x="346" y="1314"/>
                  </a:cubicBezTo>
                  <a:cubicBezTo>
                    <a:pt x="358" y="1354"/>
                    <a:pt x="386" y="1391"/>
                    <a:pt x="412" y="1423"/>
                  </a:cubicBezTo>
                  <a:cubicBezTo>
                    <a:pt x="438" y="1454"/>
                    <a:pt x="467" y="1483"/>
                    <a:pt x="498" y="1506"/>
                  </a:cubicBezTo>
                  <a:cubicBezTo>
                    <a:pt x="558" y="1557"/>
                    <a:pt x="624" y="1598"/>
                    <a:pt x="693" y="1638"/>
                  </a:cubicBezTo>
                  <a:cubicBezTo>
                    <a:pt x="693" y="1658"/>
                    <a:pt x="690" y="1678"/>
                    <a:pt x="690" y="1701"/>
                  </a:cubicBezTo>
                  <a:cubicBezTo>
                    <a:pt x="684" y="1795"/>
                    <a:pt x="676" y="1890"/>
                    <a:pt x="662" y="1985"/>
                  </a:cubicBezTo>
                  <a:cubicBezTo>
                    <a:pt x="659" y="2002"/>
                    <a:pt x="676" y="2013"/>
                    <a:pt x="690" y="2013"/>
                  </a:cubicBezTo>
                  <a:cubicBezTo>
                    <a:pt x="708" y="2013"/>
                    <a:pt x="716" y="2002"/>
                    <a:pt x="719" y="1985"/>
                  </a:cubicBezTo>
                  <a:cubicBezTo>
                    <a:pt x="733" y="1887"/>
                    <a:pt x="742" y="1790"/>
                    <a:pt x="747" y="1690"/>
                  </a:cubicBezTo>
                  <a:cubicBezTo>
                    <a:pt x="756" y="1687"/>
                    <a:pt x="765" y="1675"/>
                    <a:pt x="762" y="1666"/>
                  </a:cubicBezTo>
                  <a:cubicBezTo>
                    <a:pt x="762" y="1664"/>
                    <a:pt x="762" y="1661"/>
                    <a:pt x="762" y="1661"/>
                  </a:cubicBezTo>
                  <a:cubicBezTo>
                    <a:pt x="779" y="1649"/>
                    <a:pt x="785" y="1624"/>
                    <a:pt x="762" y="1612"/>
                  </a:cubicBezTo>
                  <a:cubicBezTo>
                    <a:pt x="759" y="1609"/>
                    <a:pt x="756" y="1609"/>
                    <a:pt x="753" y="1606"/>
                  </a:cubicBezTo>
                  <a:cubicBezTo>
                    <a:pt x="753" y="1603"/>
                    <a:pt x="750" y="1601"/>
                    <a:pt x="750" y="1598"/>
                  </a:cubicBezTo>
                  <a:cubicBezTo>
                    <a:pt x="753" y="1561"/>
                    <a:pt x="753" y="1526"/>
                    <a:pt x="753" y="1489"/>
                  </a:cubicBezTo>
                  <a:cubicBezTo>
                    <a:pt x="750" y="1328"/>
                    <a:pt x="736" y="1165"/>
                    <a:pt x="710" y="1007"/>
                  </a:cubicBezTo>
                  <a:cubicBezTo>
                    <a:pt x="696" y="927"/>
                    <a:pt x="682" y="850"/>
                    <a:pt x="664" y="772"/>
                  </a:cubicBezTo>
                  <a:cubicBezTo>
                    <a:pt x="719" y="815"/>
                    <a:pt x="785" y="841"/>
                    <a:pt x="856" y="835"/>
                  </a:cubicBezTo>
                  <a:cubicBezTo>
                    <a:pt x="914" y="830"/>
                    <a:pt x="977" y="804"/>
                    <a:pt x="994" y="744"/>
                  </a:cubicBezTo>
                  <a:cubicBezTo>
                    <a:pt x="1017" y="686"/>
                    <a:pt x="968" y="635"/>
                    <a:pt x="917" y="612"/>
                  </a:cubicBezTo>
                  <a:moveTo>
                    <a:pt x="429" y="1348"/>
                  </a:moveTo>
                  <a:lnTo>
                    <a:pt x="429" y="1348"/>
                  </a:lnTo>
                  <a:cubicBezTo>
                    <a:pt x="412" y="1326"/>
                    <a:pt x="389" y="1291"/>
                    <a:pt x="403" y="1265"/>
                  </a:cubicBezTo>
                  <a:cubicBezTo>
                    <a:pt x="418" y="1231"/>
                    <a:pt x="458" y="1268"/>
                    <a:pt x="472" y="1282"/>
                  </a:cubicBezTo>
                  <a:cubicBezTo>
                    <a:pt x="524" y="1331"/>
                    <a:pt x="573" y="1386"/>
                    <a:pt x="616" y="1446"/>
                  </a:cubicBezTo>
                  <a:cubicBezTo>
                    <a:pt x="641" y="1483"/>
                    <a:pt x="664" y="1523"/>
                    <a:pt x="682" y="1563"/>
                  </a:cubicBezTo>
                  <a:cubicBezTo>
                    <a:pt x="584" y="1506"/>
                    <a:pt x="490" y="1443"/>
                    <a:pt x="429" y="1348"/>
                  </a:cubicBezTo>
                  <a:moveTo>
                    <a:pt x="940" y="265"/>
                  </a:moveTo>
                  <a:cubicBezTo>
                    <a:pt x="940" y="265"/>
                    <a:pt x="937" y="262"/>
                    <a:pt x="940" y="265"/>
                  </a:cubicBezTo>
                  <a:moveTo>
                    <a:pt x="57" y="738"/>
                  </a:moveTo>
                  <a:cubicBezTo>
                    <a:pt x="57" y="738"/>
                    <a:pt x="54" y="738"/>
                    <a:pt x="57" y="738"/>
                  </a:cubicBezTo>
                  <a:moveTo>
                    <a:pt x="57" y="738"/>
                  </a:moveTo>
                  <a:lnTo>
                    <a:pt x="57" y="738"/>
                  </a:lnTo>
                  <a:moveTo>
                    <a:pt x="57" y="738"/>
                  </a:moveTo>
                  <a:lnTo>
                    <a:pt x="57" y="738"/>
                  </a:lnTo>
                  <a:moveTo>
                    <a:pt x="57" y="738"/>
                  </a:moveTo>
                  <a:lnTo>
                    <a:pt x="57" y="738"/>
                  </a:lnTo>
                  <a:moveTo>
                    <a:pt x="943" y="724"/>
                  </a:moveTo>
                  <a:lnTo>
                    <a:pt x="943" y="724"/>
                  </a:lnTo>
                  <a:cubicBezTo>
                    <a:pt x="937" y="758"/>
                    <a:pt x="885" y="775"/>
                    <a:pt x="854" y="778"/>
                  </a:cubicBezTo>
                  <a:cubicBezTo>
                    <a:pt x="811" y="781"/>
                    <a:pt x="768" y="769"/>
                    <a:pt x="730" y="747"/>
                  </a:cubicBezTo>
                  <a:cubicBezTo>
                    <a:pt x="684" y="724"/>
                    <a:pt x="647" y="686"/>
                    <a:pt x="619" y="643"/>
                  </a:cubicBezTo>
                  <a:cubicBezTo>
                    <a:pt x="601" y="620"/>
                    <a:pt x="567" y="629"/>
                    <a:pt x="564" y="658"/>
                  </a:cubicBezTo>
                  <a:cubicBezTo>
                    <a:pt x="553" y="764"/>
                    <a:pt x="501" y="870"/>
                    <a:pt x="427" y="944"/>
                  </a:cubicBezTo>
                  <a:cubicBezTo>
                    <a:pt x="412" y="958"/>
                    <a:pt x="395" y="970"/>
                    <a:pt x="375" y="973"/>
                  </a:cubicBezTo>
                  <a:cubicBezTo>
                    <a:pt x="372" y="973"/>
                    <a:pt x="369" y="976"/>
                    <a:pt x="366" y="973"/>
                  </a:cubicBezTo>
                  <a:cubicBezTo>
                    <a:pt x="366" y="973"/>
                    <a:pt x="358" y="973"/>
                    <a:pt x="361" y="973"/>
                  </a:cubicBezTo>
                  <a:cubicBezTo>
                    <a:pt x="358" y="973"/>
                    <a:pt x="358" y="973"/>
                    <a:pt x="355" y="970"/>
                  </a:cubicBezTo>
                  <a:cubicBezTo>
                    <a:pt x="352" y="967"/>
                    <a:pt x="352" y="962"/>
                    <a:pt x="352" y="956"/>
                  </a:cubicBezTo>
                  <a:cubicBezTo>
                    <a:pt x="349" y="930"/>
                    <a:pt x="358" y="901"/>
                    <a:pt x="364" y="875"/>
                  </a:cubicBezTo>
                  <a:cubicBezTo>
                    <a:pt x="369" y="850"/>
                    <a:pt x="378" y="821"/>
                    <a:pt x="386" y="795"/>
                  </a:cubicBezTo>
                  <a:cubicBezTo>
                    <a:pt x="409" y="735"/>
                    <a:pt x="441" y="678"/>
                    <a:pt x="481" y="626"/>
                  </a:cubicBezTo>
                  <a:cubicBezTo>
                    <a:pt x="498" y="603"/>
                    <a:pt x="464" y="572"/>
                    <a:pt x="441" y="586"/>
                  </a:cubicBezTo>
                  <a:cubicBezTo>
                    <a:pt x="384" y="623"/>
                    <a:pt x="323" y="658"/>
                    <a:pt x="263" y="683"/>
                  </a:cubicBezTo>
                  <a:cubicBezTo>
                    <a:pt x="231" y="698"/>
                    <a:pt x="200" y="709"/>
                    <a:pt x="168" y="718"/>
                  </a:cubicBezTo>
                  <a:cubicBezTo>
                    <a:pt x="143" y="727"/>
                    <a:pt x="111" y="741"/>
                    <a:pt x="85" y="741"/>
                  </a:cubicBezTo>
                  <a:cubicBezTo>
                    <a:pt x="74" y="744"/>
                    <a:pt x="68" y="744"/>
                    <a:pt x="59" y="741"/>
                  </a:cubicBezTo>
                  <a:cubicBezTo>
                    <a:pt x="59" y="738"/>
                    <a:pt x="57" y="738"/>
                    <a:pt x="57" y="738"/>
                  </a:cubicBezTo>
                  <a:lnTo>
                    <a:pt x="57" y="738"/>
                  </a:lnTo>
                  <a:cubicBezTo>
                    <a:pt x="57" y="735"/>
                    <a:pt x="57" y="735"/>
                    <a:pt x="57" y="732"/>
                  </a:cubicBezTo>
                  <a:cubicBezTo>
                    <a:pt x="62" y="724"/>
                    <a:pt x="71" y="712"/>
                    <a:pt x="80" y="703"/>
                  </a:cubicBezTo>
                  <a:cubicBezTo>
                    <a:pt x="88" y="692"/>
                    <a:pt x="97" y="681"/>
                    <a:pt x="108" y="669"/>
                  </a:cubicBezTo>
                  <a:cubicBezTo>
                    <a:pt x="148" y="629"/>
                    <a:pt x="197" y="597"/>
                    <a:pt x="249" y="575"/>
                  </a:cubicBezTo>
                  <a:cubicBezTo>
                    <a:pt x="309" y="549"/>
                    <a:pt x="372" y="537"/>
                    <a:pt x="435" y="540"/>
                  </a:cubicBezTo>
                  <a:cubicBezTo>
                    <a:pt x="472" y="540"/>
                    <a:pt x="472" y="483"/>
                    <a:pt x="435" y="483"/>
                  </a:cubicBezTo>
                  <a:cubicBezTo>
                    <a:pt x="318" y="474"/>
                    <a:pt x="209" y="394"/>
                    <a:pt x="160" y="285"/>
                  </a:cubicBezTo>
                  <a:cubicBezTo>
                    <a:pt x="151" y="262"/>
                    <a:pt x="134" y="225"/>
                    <a:pt x="146" y="199"/>
                  </a:cubicBezTo>
                  <a:cubicBezTo>
                    <a:pt x="154" y="182"/>
                    <a:pt x="174" y="179"/>
                    <a:pt x="194" y="179"/>
                  </a:cubicBezTo>
                  <a:cubicBezTo>
                    <a:pt x="223" y="179"/>
                    <a:pt x="246" y="191"/>
                    <a:pt x="272" y="202"/>
                  </a:cubicBezTo>
                  <a:cubicBezTo>
                    <a:pt x="303" y="216"/>
                    <a:pt x="335" y="236"/>
                    <a:pt x="366" y="256"/>
                  </a:cubicBezTo>
                  <a:cubicBezTo>
                    <a:pt x="432" y="300"/>
                    <a:pt x="492" y="354"/>
                    <a:pt x="544" y="414"/>
                  </a:cubicBezTo>
                  <a:cubicBezTo>
                    <a:pt x="553" y="426"/>
                    <a:pt x="575" y="423"/>
                    <a:pt x="584" y="414"/>
                  </a:cubicBezTo>
                  <a:cubicBezTo>
                    <a:pt x="596" y="403"/>
                    <a:pt x="596" y="385"/>
                    <a:pt x="584" y="374"/>
                  </a:cubicBezTo>
                  <a:cubicBezTo>
                    <a:pt x="575" y="363"/>
                    <a:pt x="564" y="351"/>
                    <a:pt x="556" y="339"/>
                  </a:cubicBezTo>
                  <a:cubicBezTo>
                    <a:pt x="553" y="294"/>
                    <a:pt x="556" y="245"/>
                    <a:pt x="564" y="199"/>
                  </a:cubicBezTo>
                  <a:cubicBezTo>
                    <a:pt x="575" y="159"/>
                    <a:pt x="587" y="110"/>
                    <a:pt x="613" y="79"/>
                  </a:cubicBezTo>
                  <a:cubicBezTo>
                    <a:pt x="621" y="67"/>
                    <a:pt x="636" y="56"/>
                    <a:pt x="650" y="56"/>
                  </a:cubicBezTo>
                  <a:cubicBezTo>
                    <a:pt x="662" y="56"/>
                    <a:pt x="670" y="67"/>
                    <a:pt x="676" y="79"/>
                  </a:cubicBezTo>
                  <a:cubicBezTo>
                    <a:pt x="693" y="113"/>
                    <a:pt x="693" y="162"/>
                    <a:pt x="690" y="202"/>
                  </a:cubicBezTo>
                  <a:cubicBezTo>
                    <a:pt x="687" y="256"/>
                    <a:pt x="676" y="308"/>
                    <a:pt x="656" y="359"/>
                  </a:cubicBezTo>
                  <a:cubicBezTo>
                    <a:pt x="650" y="371"/>
                    <a:pt x="650" y="385"/>
                    <a:pt x="662" y="397"/>
                  </a:cubicBezTo>
                  <a:cubicBezTo>
                    <a:pt x="673" y="403"/>
                    <a:pt x="690" y="405"/>
                    <a:pt x="699" y="394"/>
                  </a:cubicBezTo>
                  <a:cubicBezTo>
                    <a:pt x="736" y="354"/>
                    <a:pt x="776" y="319"/>
                    <a:pt x="825" y="294"/>
                  </a:cubicBezTo>
                  <a:cubicBezTo>
                    <a:pt x="845" y="282"/>
                    <a:pt x="865" y="268"/>
                    <a:pt x="888" y="262"/>
                  </a:cubicBezTo>
                  <a:cubicBezTo>
                    <a:pt x="900" y="259"/>
                    <a:pt x="905" y="259"/>
                    <a:pt x="914" y="259"/>
                  </a:cubicBezTo>
                  <a:cubicBezTo>
                    <a:pt x="917" y="259"/>
                    <a:pt x="925" y="259"/>
                    <a:pt x="922" y="259"/>
                  </a:cubicBezTo>
                  <a:cubicBezTo>
                    <a:pt x="925" y="259"/>
                    <a:pt x="928" y="259"/>
                    <a:pt x="928" y="259"/>
                  </a:cubicBezTo>
                  <a:cubicBezTo>
                    <a:pt x="931" y="259"/>
                    <a:pt x="934" y="262"/>
                    <a:pt x="934" y="262"/>
                  </a:cubicBezTo>
                  <a:cubicBezTo>
                    <a:pt x="937" y="262"/>
                    <a:pt x="937" y="262"/>
                    <a:pt x="940" y="265"/>
                  </a:cubicBezTo>
                  <a:lnTo>
                    <a:pt x="940" y="265"/>
                  </a:lnTo>
                  <a:cubicBezTo>
                    <a:pt x="937" y="262"/>
                    <a:pt x="943" y="271"/>
                    <a:pt x="943" y="268"/>
                  </a:cubicBezTo>
                  <a:cubicBezTo>
                    <a:pt x="945" y="279"/>
                    <a:pt x="937" y="291"/>
                    <a:pt x="934" y="300"/>
                  </a:cubicBezTo>
                  <a:cubicBezTo>
                    <a:pt x="925" y="322"/>
                    <a:pt x="917" y="342"/>
                    <a:pt x="905" y="365"/>
                  </a:cubicBezTo>
                  <a:cubicBezTo>
                    <a:pt x="880" y="405"/>
                    <a:pt x="851" y="446"/>
                    <a:pt x="816" y="477"/>
                  </a:cubicBezTo>
                  <a:cubicBezTo>
                    <a:pt x="776" y="517"/>
                    <a:pt x="730" y="549"/>
                    <a:pt x="682" y="572"/>
                  </a:cubicBezTo>
                  <a:cubicBezTo>
                    <a:pt x="656" y="583"/>
                    <a:pt x="667" y="626"/>
                    <a:pt x="696" y="626"/>
                  </a:cubicBezTo>
                  <a:cubicBezTo>
                    <a:pt x="750" y="623"/>
                    <a:pt x="805" y="629"/>
                    <a:pt x="859" y="649"/>
                  </a:cubicBezTo>
                  <a:cubicBezTo>
                    <a:pt x="888" y="658"/>
                    <a:pt x="948" y="681"/>
                    <a:pt x="943" y="72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7" name="Google Shape;167;p15"/>
          <p:cNvGrpSpPr/>
          <p:nvPr/>
        </p:nvGrpSpPr>
        <p:grpSpPr>
          <a:xfrm>
            <a:off x="-5" y="4348054"/>
            <a:ext cx="9141130" cy="822600"/>
            <a:chOff x="-5" y="4310455"/>
            <a:chExt cx="9141130" cy="822600"/>
          </a:xfrm>
        </p:grpSpPr>
        <p:sp>
          <p:nvSpPr>
            <p:cNvPr id="168" name="Google Shape;168;p15"/>
            <p:cNvSpPr/>
            <p:nvPr/>
          </p:nvSpPr>
          <p:spPr>
            <a:xfrm>
              <a:off x="-5" y="4310455"/>
              <a:ext cx="641160" cy="822600"/>
            </a:xfrm>
            <a:custGeom>
              <a:rect b="b" l="l" r="r" t="t"/>
              <a:pathLst>
                <a:path extrusionOk="0" h="2285" w="1781">
                  <a:moveTo>
                    <a:pt x="1670" y="2222"/>
                  </a:moveTo>
                  <a:lnTo>
                    <a:pt x="1670" y="2222"/>
                  </a:lnTo>
                  <a:cubicBezTo>
                    <a:pt x="1605" y="2244"/>
                    <a:pt x="1539" y="2264"/>
                    <a:pt x="1473" y="2285"/>
                  </a:cubicBezTo>
                  <a:cubicBezTo>
                    <a:pt x="0" y="2285"/>
                    <a:pt x="0" y="2285"/>
                    <a:pt x="0" y="2285"/>
                  </a:cubicBezTo>
                  <a:cubicBezTo>
                    <a:pt x="0" y="668"/>
                    <a:pt x="0" y="668"/>
                    <a:pt x="0" y="668"/>
                  </a:cubicBezTo>
                  <a:cubicBezTo>
                    <a:pt x="17" y="771"/>
                    <a:pt x="28" y="877"/>
                    <a:pt x="39" y="980"/>
                  </a:cubicBezTo>
                  <a:cubicBezTo>
                    <a:pt x="51" y="680"/>
                    <a:pt x="68" y="361"/>
                    <a:pt x="229" y="106"/>
                  </a:cubicBezTo>
                  <a:cubicBezTo>
                    <a:pt x="252" y="69"/>
                    <a:pt x="277" y="35"/>
                    <a:pt x="315" y="15"/>
                  </a:cubicBezTo>
                  <a:cubicBezTo>
                    <a:pt x="349" y="-6"/>
                    <a:pt x="401" y="-6"/>
                    <a:pt x="429" y="23"/>
                  </a:cubicBezTo>
                  <a:cubicBezTo>
                    <a:pt x="461" y="52"/>
                    <a:pt x="464" y="98"/>
                    <a:pt x="464" y="138"/>
                  </a:cubicBezTo>
                  <a:cubicBezTo>
                    <a:pt x="461" y="436"/>
                    <a:pt x="409" y="734"/>
                    <a:pt x="315" y="1018"/>
                  </a:cubicBezTo>
                  <a:cubicBezTo>
                    <a:pt x="412" y="794"/>
                    <a:pt x="584" y="602"/>
                    <a:pt x="799" y="485"/>
                  </a:cubicBezTo>
                  <a:cubicBezTo>
                    <a:pt x="842" y="462"/>
                    <a:pt x="888" y="442"/>
                    <a:pt x="934" y="450"/>
                  </a:cubicBezTo>
                  <a:cubicBezTo>
                    <a:pt x="997" y="462"/>
                    <a:pt x="1037" y="525"/>
                    <a:pt x="1046" y="588"/>
                  </a:cubicBezTo>
                  <a:cubicBezTo>
                    <a:pt x="1051" y="648"/>
                    <a:pt x="1031" y="711"/>
                    <a:pt x="1008" y="768"/>
                  </a:cubicBezTo>
                  <a:cubicBezTo>
                    <a:pt x="917" y="995"/>
                    <a:pt x="779" y="1204"/>
                    <a:pt x="607" y="1376"/>
                  </a:cubicBezTo>
                  <a:cubicBezTo>
                    <a:pt x="851" y="1152"/>
                    <a:pt x="1192" y="1035"/>
                    <a:pt x="1524" y="1063"/>
                  </a:cubicBezTo>
                  <a:cubicBezTo>
                    <a:pt x="1539" y="1063"/>
                    <a:pt x="1553" y="1066"/>
                    <a:pt x="1565" y="1078"/>
                  </a:cubicBezTo>
                  <a:cubicBezTo>
                    <a:pt x="1596" y="1101"/>
                    <a:pt x="1573" y="1150"/>
                    <a:pt x="1547" y="1178"/>
                  </a:cubicBezTo>
                  <a:cubicBezTo>
                    <a:pt x="1341" y="1413"/>
                    <a:pt x="1043" y="1539"/>
                    <a:pt x="753" y="1654"/>
                  </a:cubicBezTo>
                  <a:cubicBezTo>
                    <a:pt x="983" y="1565"/>
                    <a:pt x="1243" y="1554"/>
                    <a:pt x="1479" y="1625"/>
                  </a:cubicBezTo>
                  <a:cubicBezTo>
                    <a:pt x="1513" y="1637"/>
                    <a:pt x="1556" y="1660"/>
                    <a:pt x="1553" y="1697"/>
                  </a:cubicBezTo>
                  <a:cubicBezTo>
                    <a:pt x="1553" y="1723"/>
                    <a:pt x="1530" y="1740"/>
                    <a:pt x="1507" y="1754"/>
                  </a:cubicBezTo>
                  <a:cubicBezTo>
                    <a:pt x="1401" y="1829"/>
                    <a:pt x="1281" y="1883"/>
                    <a:pt x="1154" y="1918"/>
                  </a:cubicBezTo>
                  <a:cubicBezTo>
                    <a:pt x="1361" y="1900"/>
                    <a:pt x="1567" y="1921"/>
                    <a:pt x="1731" y="2041"/>
                  </a:cubicBezTo>
                  <a:cubicBezTo>
                    <a:pt x="1751" y="2055"/>
                    <a:pt x="1774" y="2075"/>
                    <a:pt x="1779" y="2101"/>
                  </a:cubicBezTo>
                  <a:cubicBezTo>
                    <a:pt x="1794" y="2159"/>
                    <a:pt x="1728" y="2201"/>
                    <a:pt x="1670" y="22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 name="Google Shape;169;p15"/>
            <p:cNvSpPr/>
            <p:nvPr/>
          </p:nvSpPr>
          <p:spPr>
            <a:xfrm>
              <a:off x="8378285" y="4405495"/>
              <a:ext cx="762840" cy="727560"/>
            </a:xfrm>
            <a:custGeom>
              <a:rect b="b" l="l" r="r" t="t"/>
              <a:pathLst>
                <a:path extrusionOk="0" h="2021" w="2119">
                  <a:moveTo>
                    <a:pt x="2119" y="817"/>
                  </a:moveTo>
                  <a:lnTo>
                    <a:pt x="2119" y="817"/>
                  </a:lnTo>
                  <a:cubicBezTo>
                    <a:pt x="2119" y="2021"/>
                    <a:pt x="2119" y="2021"/>
                    <a:pt x="2119" y="2021"/>
                  </a:cubicBezTo>
                  <a:cubicBezTo>
                    <a:pt x="792" y="2021"/>
                    <a:pt x="792" y="2021"/>
                    <a:pt x="792" y="2021"/>
                  </a:cubicBezTo>
                  <a:cubicBezTo>
                    <a:pt x="677" y="1952"/>
                    <a:pt x="571" y="1874"/>
                    <a:pt x="470" y="1788"/>
                  </a:cubicBezTo>
                  <a:cubicBezTo>
                    <a:pt x="531" y="1734"/>
                    <a:pt x="591" y="1679"/>
                    <a:pt x="651" y="1625"/>
                  </a:cubicBezTo>
                  <a:cubicBezTo>
                    <a:pt x="553" y="1636"/>
                    <a:pt x="459" y="1659"/>
                    <a:pt x="364" y="1688"/>
                  </a:cubicBezTo>
                  <a:cubicBezTo>
                    <a:pt x="221" y="1545"/>
                    <a:pt x="98" y="1379"/>
                    <a:pt x="0" y="1198"/>
                  </a:cubicBezTo>
                  <a:cubicBezTo>
                    <a:pt x="439" y="1241"/>
                    <a:pt x="866" y="1424"/>
                    <a:pt x="1199" y="1717"/>
                  </a:cubicBezTo>
                  <a:cubicBezTo>
                    <a:pt x="1009" y="1510"/>
                    <a:pt x="909" y="1270"/>
                    <a:pt x="840" y="1015"/>
                  </a:cubicBezTo>
                  <a:cubicBezTo>
                    <a:pt x="932" y="1035"/>
                    <a:pt x="1029" y="1037"/>
                    <a:pt x="1124" y="1040"/>
                  </a:cubicBezTo>
                  <a:cubicBezTo>
                    <a:pt x="1055" y="995"/>
                    <a:pt x="989" y="949"/>
                    <a:pt x="923" y="903"/>
                  </a:cubicBezTo>
                  <a:cubicBezTo>
                    <a:pt x="880" y="874"/>
                    <a:pt x="834" y="843"/>
                    <a:pt x="792" y="811"/>
                  </a:cubicBezTo>
                  <a:cubicBezTo>
                    <a:pt x="763" y="676"/>
                    <a:pt x="737" y="536"/>
                    <a:pt x="708" y="396"/>
                  </a:cubicBezTo>
                  <a:cubicBezTo>
                    <a:pt x="731" y="378"/>
                    <a:pt x="760" y="390"/>
                    <a:pt x="786" y="404"/>
                  </a:cubicBezTo>
                  <a:cubicBezTo>
                    <a:pt x="1161" y="619"/>
                    <a:pt x="1485" y="932"/>
                    <a:pt x="1711" y="1304"/>
                  </a:cubicBezTo>
                  <a:cubicBezTo>
                    <a:pt x="1502" y="906"/>
                    <a:pt x="1391" y="450"/>
                    <a:pt x="1379" y="0"/>
                  </a:cubicBezTo>
                  <a:cubicBezTo>
                    <a:pt x="1666" y="229"/>
                    <a:pt x="1918" y="507"/>
                    <a:pt x="2119" y="81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70" name="Google Shape;170;p15"/>
          <p:cNvGrpSpPr/>
          <p:nvPr/>
        </p:nvGrpSpPr>
        <p:grpSpPr>
          <a:xfrm>
            <a:off x="-51950" y="-284225"/>
            <a:ext cx="9195951" cy="2260800"/>
            <a:chOff x="-51950" y="-284225"/>
            <a:chExt cx="9195951" cy="2260800"/>
          </a:xfrm>
        </p:grpSpPr>
        <p:sp>
          <p:nvSpPr>
            <p:cNvPr id="171" name="Google Shape;171;p15"/>
            <p:cNvSpPr/>
            <p:nvPr/>
          </p:nvSpPr>
          <p:spPr>
            <a:xfrm>
              <a:off x="8122804" y="1"/>
              <a:ext cx="1021197" cy="1976575"/>
            </a:xfrm>
            <a:custGeom>
              <a:rect b="b" l="l" r="r" t="t"/>
              <a:pathLst>
                <a:path extrusionOk="0" h="2493" w="1288">
                  <a:moveTo>
                    <a:pt x="0" y="0"/>
                  </a:moveTo>
                  <a:lnTo>
                    <a:pt x="0" y="0"/>
                  </a:lnTo>
                  <a:cubicBezTo>
                    <a:pt x="1288" y="0"/>
                    <a:pt x="1288" y="0"/>
                    <a:pt x="1288" y="0"/>
                  </a:cubicBezTo>
                  <a:cubicBezTo>
                    <a:pt x="1288" y="2493"/>
                    <a:pt x="1288" y="2493"/>
                    <a:pt x="1288" y="2493"/>
                  </a:cubicBezTo>
                  <a:cubicBezTo>
                    <a:pt x="1137" y="2322"/>
                    <a:pt x="934" y="2175"/>
                    <a:pt x="880" y="1957"/>
                  </a:cubicBezTo>
                  <a:cubicBezTo>
                    <a:pt x="854" y="1852"/>
                    <a:pt x="865" y="1743"/>
                    <a:pt x="887" y="1638"/>
                  </a:cubicBezTo>
                  <a:cubicBezTo>
                    <a:pt x="902" y="1566"/>
                    <a:pt x="923" y="1492"/>
                    <a:pt x="913" y="1417"/>
                  </a:cubicBezTo>
                  <a:cubicBezTo>
                    <a:pt x="907" y="1380"/>
                    <a:pt x="895" y="1347"/>
                    <a:pt x="877" y="1314"/>
                  </a:cubicBezTo>
                  <a:cubicBezTo>
                    <a:pt x="840" y="1247"/>
                    <a:pt x="778" y="1190"/>
                    <a:pt x="713" y="1139"/>
                  </a:cubicBezTo>
                  <a:cubicBezTo>
                    <a:pt x="709" y="1136"/>
                    <a:pt x="707" y="1134"/>
                    <a:pt x="704" y="1132"/>
                  </a:cubicBezTo>
                  <a:cubicBezTo>
                    <a:pt x="680" y="1113"/>
                    <a:pt x="655" y="1096"/>
                    <a:pt x="632" y="1078"/>
                  </a:cubicBezTo>
                  <a:cubicBezTo>
                    <a:pt x="620" y="1069"/>
                    <a:pt x="607" y="1061"/>
                    <a:pt x="596" y="1052"/>
                  </a:cubicBezTo>
                  <a:cubicBezTo>
                    <a:pt x="485" y="966"/>
                    <a:pt x="381" y="855"/>
                    <a:pt x="388" y="718"/>
                  </a:cubicBezTo>
                  <a:cubicBezTo>
                    <a:pt x="391" y="643"/>
                    <a:pt x="430" y="561"/>
                    <a:pt x="394" y="494"/>
                  </a:cubicBezTo>
                  <a:cubicBezTo>
                    <a:pt x="387" y="480"/>
                    <a:pt x="377" y="468"/>
                    <a:pt x="366" y="458"/>
                  </a:cubicBezTo>
                  <a:cubicBezTo>
                    <a:pt x="353" y="446"/>
                    <a:pt x="340" y="435"/>
                    <a:pt x="326" y="424"/>
                  </a:cubicBezTo>
                  <a:cubicBezTo>
                    <a:pt x="285" y="392"/>
                    <a:pt x="246" y="358"/>
                    <a:pt x="209" y="322"/>
                  </a:cubicBezTo>
                  <a:cubicBezTo>
                    <a:pt x="162" y="278"/>
                    <a:pt x="119" y="229"/>
                    <a:pt x="83" y="176"/>
                  </a:cubicBezTo>
                  <a:cubicBezTo>
                    <a:pt x="47" y="121"/>
                    <a:pt x="20" y="62"/>
                    <a:pt x="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 name="Google Shape;172;p15"/>
            <p:cNvSpPr/>
            <p:nvPr/>
          </p:nvSpPr>
          <p:spPr>
            <a:xfrm>
              <a:off x="-51950" y="-284225"/>
              <a:ext cx="1143413" cy="2160850"/>
            </a:xfrm>
            <a:custGeom>
              <a:rect b="b" l="l" r="r" t="t"/>
              <a:pathLst>
                <a:path extrusionOk="0" h="2659" w="1407">
                  <a:moveTo>
                    <a:pt x="0" y="2659"/>
                  </a:moveTo>
                  <a:lnTo>
                    <a:pt x="0" y="2659"/>
                  </a:lnTo>
                  <a:cubicBezTo>
                    <a:pt x="0" y="0"/>
                    <a:pt x="0" y="0"/>
                    <a:pt x="0" y="0"/>
                  </a:cubicBezTo>
                  <a:cubicBezTo>
                    <a:pt x="1407" y="0"/>
                    <a:pt x="1407" y="0"/>
                    <a:pt x="1407" y="0"/>
                  </a:cubicBezTo>
                  <a:cubicBezTo>
                    <a:pt x="1387" y="62"/>
                    <a:pt x="1359" y="121"/>
                    <a:pt x="1323" y="176"/>
                  </a:cubicBezTo>
                  <a:cubicBezTo>
                    <a:pt x="1260" y="270"/>
                    <a:pt x="1177" y="348"/>
                    <a:pt x="1088" y="417"/>
                  </a:cubicBezTo>
                  <a:cubicBezTo>
                    <a:pt x="1086" y="420"/>
                    <a:pt x="1083" y="422"/>
                    <a:pt x="1080" y="424"/>
                  </a:cubicBezTo>
                  <a:cubicBezTo>
                    <a:pt x="1055" y="444"/>
                    <a:pt x="1028" y="465"/>
                    <a:pt x="1013" y="494"/>
                  </a:cubicBezTo>
                  <a:cubicBezTo>
                    <a:pt x="1006" y="507"/>
                    <a:pt x="1002" y="520"/>
                    <a:pt x="1000" y="532"/>
                  </a:cubicBezTo>
                  <a:cubicBezTo>
                    <a:pt x="990" y="590"/>
                    <a:pt x="1016" y="657"/>
                    <a:pt x="1019" y="718"/>
                  </a:cubicBezTo>
                  <a:cubicBezTo>
                    <a:pt x="1027" y="869"/>
                    <a:pt x="897" y="989"/>
                    <a:pt x="775" y="1078"/>
                  </a:cubicBezTo>
                  <a:cubicBezTo>
                    <a:pt x="653" y="1168"/>
                    <a:pt x="515" y="1268"/>
                    <a:pt x="494" y="1417"/>
                  </a:cubicBezTo>
                  <a:cubicBezTo>
                    <a:pt x="483" y="1492"/>
                    <a:pt x="504" y="1566"/>
                    <a:pt x="519" y="1638"/>
                  </a:cubicBezTo>
                  <a:cubicBezTo>
                    <a:pt x="541" y="1743"/>
                    <a:pt x="553" y="1852"/>
                    <a:pt x="526" y="1957"/>
                  </a:cubicBezTo>
                  <a:cubicBezTo>
                    <a:pt x="455" y="2242"/>
                    <a:pt x="131" y="2405"/>
                    <a:pt x="0" y="2659"/>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73" name="Shape 173"/>
        <p:cNvGrpSpPr/>
        <p:nvPr/>
      </p:nvGrpSpPr>
      <p:grpSpPr>
        <a:xfrm>
          <a:off x="0" y="0"/>
          <a:ext cx="0" cy="0"/>
          <a:chOff x="0" y="0"/>
          <a:chExt cx="0" cy="0"/>
        </a:xfrm>
      </p:grpSpPr>
      <p:sp>
        <p:nvSpPr>
          <p:cNvPr id="174" name="Google Shape;174;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75" name="Google Shape;175;p16"/>
          <p:cNvGrpSpPr/>
          <p:nvPr/>
        </p:nvGrpSpPr>
        <p:grpSpPr>
          <a:xfrm>
            <a:off x="1277060" y="4635208"/>
            <a:ext cx="477258" cy="572712"/>
            <a:chOff x="1420061" y="4520924"/>
            <a:chExt cx="549963" cy="659958"/>
          </a:xfrm>
        </p:grpSpPr>
        <p:sp>
          <p:nvSpPr>
            <p:cNvPr id="176" name="Google Shape;176;p16"/>
            <p:cNvSpPr/>
            <p:nvPr/>
          </p:nvSpPr>
          <p:spPr>
            <a:xfrm>
              <a:off x="1692979" y="4971095"/>
              <a:ext cx="187935" cy="209788"/>
            </a:xfrm>
            <a:custGeom>
              <a:rect b="b" l="l" r="r" t="t"/>
              <a:pathLst>
                <a:path extrusionOk="0" h="864" w="774">
                  <a:moveTo>
                    <a:pt x="724" y="3"/>
                  </a:moveTo>
                  <a:lnTo>
                    <a:pt x="724" y="3"/>
                  </a:lnTo>
                  <a:cubicBezTo>
                    <a:pt x="462" y="127"/>
                    <a:pt x="209" y="310"/>
                    <a:pt x="78" y="583"/>
                  </a:cubicBezTo>
                  <a:cubicBezTo>
                    <a:pt x="42" y="661"/>
                    <a:pt x="15" y="738"/>
                    <a:pt x="0" y="822"/>
                  </a:cubicBezTo>
                  <a:cubicBezTo>
                    <a:pt x="-3" y="840"/>
                    <a:pt x="6" y="856"/>
                    <a:pt x="24" y="862"/>
                  </a:cubicBezTo>
                  <a:cubicBezTo>
                    <a:pt x="39" y="868"/>
                    <a:pt x="60" y="856"/>
                    <a:pt x="63" y="840"/>
                  </a:cubicBezTo>
                  <a:cubicBezTo>
                    <a:pt x="110" y="552"/>
                    <a:pt x="310" y="326"/>
                    <a:pt x="542" y="177"/>
                  </a:cubicBezTo>
                  <a:cubicBezTo>
                    <a:pt x="611" y="134"/>
                    <a:pt x="686" y="96"/>
                    <a:pt x="757" y="62"/>
                  </a:cubicBezTo>
                  <a:cubicBezTo>
                    <a:pt x="775" y="56"/>
                    <a:pt x="778" y="31"/>
                    <a:pt x="769" y="16"/>
                  </a:cubicBezTo>
                  <a:cubicBezTo>
                    <a:pt x="760" y="-3"/>
                    <a:pt x="742" y="-3"/>
                    <a:pt x="724" y="3"/>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 name="Google Shape;177;p16"/>
            <p:cNvSpPr/>
            <p:nvPr/>
          </p:nvSpPr>
          <p:spPr>
            <a:xfrm>
              <a:off x="1780390" y="4887325"/>
              <a:ext cx="189635" cy="204689"/>
            </a:xfrm>
            <a:custGeom>
              <a:rect b="b" l="l" r="r" t="t"/>
              <a:pathLst>
                <a:path extrusionOk="0" h="843" w="781">
                  <a:moveTo>
                    <a:pt x="635" y="441"/>
                  </a:moveTo>
                  <a:lnTo>
                    <a:pt x="635" y="441"/>
                  </a:lnTo>
                  <a:cubicBezTo>
                    <a:pt x="683" y="445"/>
                    <a:pt x="725" y="469"/>
                    <a:pt x="752" y="507"/>
                  </a:cubicBezTo>
                  <a:cubicBezTo>
                    <a:pt x="778" y="547"/>
                    <a:pt x="787" y="596"/>
                    <a:pt x="776" y="643"/>
                  </a:cubicBezTo>
                  <a:cubicBezTo>
                    <a:pt x="772" y="658"/>
                    <a:pt x="764" y="674"/>
                    <a:pt x="755" y="686"/>
                  </a:cubicBezTo>
                  <a:cubicBezTo>
                    <a:pt x="731" y="711"/>
                    <a:pt x="695" y="717"/>
                    <a:pt x="659" y="714"/>
                  </a:cubicBezTo>
                  <a:cubicBezTo>
                    <a:pt x="600" y="705"/>
                    <a:pt x="534" y="665"/>
                    <a:pt x="510" y="606"/>
                  </a:cubicBezTo>
                  <a:cubicBezTo>
                    <a:pt x="534" y="711"/>
                    <a:pt x="457" y="829"/>
                    <a:pt x="352" y="841"/>
                  </a:cubicBezTo>
                  <a:cubicBezTo>
                    <a:pt x="332" y="844"/>
                    <a:pt x="308" y="841"/>
                    <a:pt x="290" y="832"/>
                  </a:cubicBezTo>
                  <a:cubicBezTo>
                    <a:pt x="275" y="820"/>
                    <a:pt x="263" y="804"/>
                    <a:pt x="257" y="789"/>
                  </a:cubicBezTo>
                  <a:cubicBezTo>
                    <a:pt x="215" y="705"/>
                    <a:pt x="227" y="593"/>
                    <a:pt x="287" y="522"/>
                  </a:cubicBezTo>
                  <a:cubicBezTo>
                    <a:pt x="239" y="568"/>
                    <a:pt x="168" y="587"/>
                    <a:pt x="102" y="572"/>
                  </a:cubicBezTo>
                  <a:cubicBezTo>
                    <a:pt x="19" y="553"/>
                    <a:pt x="-20" y="469"/>
                    <a:pt x="10" y="382"/>
                  </a:cubicBezTo>
                  <a:cubicBezTo>
                    <a:pt x="42" y="286"/>
                    <a:pt x="147" y="262"/>
                    <a:pt x="236" y="268"/>
                  </a:cubicBezTo>
                  <a:cubicBezTo>
                    <a:pt x="203" y="240"/>
                    <a:pt x="200" y="234"/>
                    <a:pt x="182" y="193"/>
                  </a:cubicBezTo>
                  <a:cubicBezTo>
                    <a:pt x="164" y="153"/>
                    <a:pt x="156" y="106"/>
                    <a:pt x="176" y="66"/>
                  </a:cubicBezTo>
                  <a:cubicBezTo>
                    <a:pt x="185" y="45"/>
                    <a:pt x="206" y="29"/>
                    <a:pt x="227" y="20"/>
                  </a:cubicBezTo>
                  <a:cubicBezTo>
                    <a:pt x="293" y="-14"/>
                    <a:pt x="376" y="-5"/>
                    <a:pt x="433" y="41"/>
                  </a:cubicBezTo>
                  <a:cubicBezTo>
                    <a:pt x="489" y="85"/>
                    <a:pt x="519" y="169"/>
                    <a:pt x="504" y="240"/>
                  </a:cubicBezTo>
                  <a:cubicBezTo>
                    <a:pt x="516" y="187"/>
                    <a:pt x="534" y="128"/>
                    <a:pt x="585" y="106"/>
                  </a:cubicBezTo>
                  <a:cubicBezTo>
                    <a:pt x="623" y="91"/>
                    <a:pt x="668" y="110"/>
                    <a:pt x="701" y="137"/>
                  </a:cubicBezTo>
                  <a:cubicBezTo>
                    <a:pt x="746" y="181"/>
                    <a:pt x="772" y="246"/>
                    <a:pt x="764" y="308"/>
                  </a:cubicBezTo>
                  <a:cubicBezTo>
                    <a:pt x="755" y="370"/>
                    <a:pt x="695" y="423"/>
                    <a:pt x="635" y="441"/>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 name="Google Shape;178;p16"/>
            <p:cNvSpPr/>
            <p:nvPr/>
          </p:nvSpPr>
          <p:spPr>
            <a:xfrm>
              <a:off x="1459396" y="4686278"/>
              <a:ext cx="142044" cy="423218"/>
            </a:xfrm>
            <a:custGeom>
              <a:rect b="b" l="l" r="r" t="t"/>
              <a:pathLst>
                <a:path extrusionOk="0" h="1743" w="585">
                  <a:moveTo>
                    <a:pt x="584" y="33"/>
                  </a:moveTo>
                  <a:lnTo>
                    <a:pt x="584" y="33"/>
                  </a:lnTo>
                  <a:cubicBezTo>
                    <a:pt x="581" y="-10"/>
                    <a:pt x="515" y="-10"/>
                    <a:pt x="518" y="33"/>
                  </a:cubicBezTo>
                  <a:cubicBezTo>
                    <a:pt x="524" y="256"/>
                    <a:pt x="497" y="479"/>
                    <a:pt x="449" y="696"/>
                  </a:cubicBezTo>
                  <a:cubicBezTo>
                    <a:pt x="405" y="891"/>
                    <a:pt x="345" y="1083"/>
                    <a:pt x="277" y="1273"/>
                  </a:cubicBezTo>
                  <a:cubicBezTo>
                    <a:pt x="279" y="1183"/>
                    <a:pt x="262" y="1090"/>
                    <a:pt x="223" y="1006"/>
                  </a:cubicBezTo>
                  <a:cubicBezTo>
                    <a:pt x="166" y="882"/>
                    <a:pt x="62" y="779"/>
                    <a:pt x="26" y="646"/>
                  </a:cubicBezTo>
                  <a:cubicBezTo>
                    <a:pt x="-30" y="829"/>
                    <a:pt x="5" y="1065"/>
                    <a:pt x="125" y="1214"/>
                  </a:cubicBezTo>
                  <a:cubicBezTo>
                    <a:pt x="163" y="1263"/>
                    <a:pt x="199" y="1310"/>
                    <a:pt x="247" y="1350"/>
                  </a:cubicBezTo>
                  <a:cubicBezTo>
                    <a:pt x="205" y="1468"/>
                    <a:pt x="160" y="1582"/>
                    <a:pt x="113" y="1697"/>
                  </a:cubicBezTo>
                  <a:cubicBezTo>
                    <a:pt x="107" y="1716"/>
                    <a:pt x="122" y="1735"/>
                    <a:pt x="136" y="1741"/>
                  </a:cubicBezTo>
                  <a:cubicBezTo>
                    <a:pt x="154" y="1747"/>
                    <a:pt x="169" y="1735"/>
                    <a:pt x="175" y="1716"/>
                  </a:cubicBezTo>
                  <a:cubicBezTo>
                    <a:pt x="259" y="1505"/>
                    <a:pt x="342" y="1291"/>
                    <a:pt x="411" y="1074"/>
                  </a:cubicBezTo>
                  <a:cubicBezTo>
                    <a:pt x="482" y="860"/>
                    <a:pt x="536" y="640"/>
                    <a:pt x="566" y="414"/>
                  </a:cubicBezTo>
                  <a:cubicBezTo>
                    <a:pt x="581" y="287"/>
                    <a:pt x="586" y="160"/>
                    <a:pt x="584" y="33"/>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 name="Google Shape;179;p16"/>
            <p:cNvSpPr/>
            <p:nvPr/>
          </p:nvSpPr>
          <p:spPr>
            <a:xfrm>
              <a:off x="1857603" y="4969638"/>
              <a:ext cx="39821" cy="35450"/>
            </a:xfrm>
            <a:custGeom>
              <a:rect b="b" l="l" r="r" t="t"/>
              <a:pathLst>
                <a:path extrusionOk="0" h="146" w="164">
                  <a:moveTo>
                    <a:pt x="127" y="133"/>
                  </a:moveTo>
                  <a:lnTo>
                    <a:pt x="127" y="133"/>
                  </a:lnTo>
                  <a:cubicBezTo>
                    <a:pt x="189" y="93"/>
                    <a:pt x="168" y="-3"/>
                    <a:pt x="94" y="0"/>
                  </a:cubicBezTo>
                  <a:cubicBezTo>
                    <a:pt x="52" y="0"/>
                    <a:pt x="19" y="22"/>
                    <a:pt x="4" y="62"/>
                  </a:cubicBezTo>
                  <a:cubicBezTo>
                    <a:pt x="-2" y="78"/>
                    <a:pt x="-2" y="93"/>
                    <a:pt x="4" y="109"/>
                  </a:cubicBezTo>
                  <a:cubicBezTo>
                    <a:pt x="14" y="137"/>
                    <a:pt x="46" y="146"/>
                    <a:pt x="76" y="146"/>
                  </a:cubicBezTo>
                  <a:cubicBezTo>
                    <a:pt x="94" y="146"/>
                    <a:pt x="112" y="143"/>
                    <a:pt x="127" y="133"/>
                  </a:cubicBezTo>
                  <a:close/>
                </a:path>
              </a:pathLst>
            </a:custGeom>
            <a:solidFill>
              <a:schemeClr val="lt1"/>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 name="Google Shape;180;p16"/>
            <p:cNvSpPr/>
            <p:nvPr/>
          </p:nvSpPr>
          <p:spPr>
            <a:xfrm>
              <a:off x="1599011" y="4884654"/>
              <a:ext cx="135245" cy="194248"/>
            </a:xfrm>
            <a:custGeom>
              <a:rect b="b" l="l" r="r" t="t"/>
              <a:pathLst>
                <a:path extrusionOk="0" h="800" w="557">
                  <a:moveTo>
                    <a:pt x="336" y="694"/>
                  </a:moveTo>
                  <a:lnTo>
                    <a:pt x="336" y="694"/>
                  </a:lnTo>
                  <a:cubicBezTo>
                    <a:pt x="360" y="657"/>
                    <a:pt x="387" y="626"/>
                    <a:pt x="405" y="601"/>
                  </a:cubicBezTo>
                  <a:cubicBezTo>
                    <a:pt x="459" y="524"/>
                    <a:pt x="506" y="440"/>
                    <a:pt x="557" y="359"/>
                  </a:cubicBezTo>
                  <a:cubicBezTo>
                    <a:pt x="444" y="372"/>
                    <a:pt x="354" y="468"/>
                    <a:pt x="277" y="558"/>
                  </a:cubicBezTo>
                  <a:cubicBezTo>
                    <a:pt x="318" y="390"/>
                    <a:pt x="387" y="229"/>
                    <a:pt x="444" y="68"/>
                  </a:cubicBezTo>
                  <a:cubicBezTo>
                    <a:pt x="381" y="114"/>
                    <a:pt x="328" y="167"/>
                    <a:pt x="283" y="232"/>
                  </a:cubicBezTo>
                  <a:cubicBezTo>
                    <a:pt x="253" y="270"/>
                    <a:pt x="173" y="362"/>
                    <a:pt x="179" y="412"/>
                  </a:cubicBezTo>
                  <a:cubicBezTo>
                    <a:pt x="160" y="276"/>
                    <a:pt x="149" y="136"/>
                    <a:pt x="149" y="0"/>
                  </a:cubicBezTo>
                  <a:cubicBezTo>
                    <a:pt x="140" y="180"/>
                    <a:pt x="89" y="359"/>
                    <a:pt x="0" y="515"/>
                  </a:cubicBezTo>
                  <a:cubicBezTo>
                    <a:pt x="56" y="499"/>
                    <a:pt x="113" y="530"/>
                    <a:pt x="146" y="579"/>
                  </a:cubicBezTo>
                  <a:cubicBezTo>
                    <a:pt x="181" y="629"/>
                    <a:pt x="181" y="697"/>
                    <a:pt x="149" y="747"/>
                  </a:cubicBezTo>
                  <a:cubicBezTo>
                    <a:pt x="199" y="669"/>
                    <a:pt x="289" y="728"/>
                    <a:pt x="307" y="800"/>
                  </a:cubicBezTo>
                  <a:cubicBezTo>
                    <a:pt x="298" y="765"/>
                    <a:pt x="316" y="728"/>
                    <a:pt x="336" y="69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 name="Google Shape;181;p16"/>
            <p:cNvSpPr/>
            <p:nvPr/>
          </p:nvSpPr>
          <p:spPr>
            <a:xfrm>
              <a:off x="1420061" y="4520924"/>
              <a:ext cx="319538" cy="320266"/>
            </a:xfrm>
            <a:custGeom>
              <a:rect b="b" l="l" r="r" t="t"/>
              <a:pathLst>
                <a:path extrusionOk="0" h="1319" w="1316">
                  <a:moveTo>
                    <a:pt x="948" y="841"/>
                  </a:moveTo>
                  <a:lnTo>
                    <a:pt x="948" y="841"/>
                  </a:lnTo>
                  <a:cubicBezTo>
                    <a:pt x="1049" y="897"/>
                    <a:pt x="1109" y="1021"/>
                    <a:pt x="1097" y="1141"/>
                  </a:cubicBezTo>
                  <a:cubicBezTo>
                    <a:pt x="1091" y="1194"/>
                    <a:pt x="1070" y="1250"/>
                    <a:pt x="1029" y="1284"/>
                  </a:cubicBezTo>
                  <a:cubicBezTo>
                    <a:pt x="954" y="1346"/>
                    <a:pt x="838" y="1318"/>
                    <a:pt x="766" y="1250"/>
                  </a:cubicBezTo>
                  <a:cubicBezTo>
                    <a:pt x="695" y="1181"/>
                    <a:pt x="662" y="1082"/>
                    <a:pt x="629" y="990"/>
                  </a:cubicBezTo>
                  <a:cubicBezTo>
                    <a:pt x="605" y="1082"/>
                    <a:pt x="549" y="1172"/>
                    <a:pt x="465" y="1209"/>
                  </a:cubicBezTo>
                  <a:cubicBezTo>
                    <a:pt x="379" y="1250"/>
                    <a:pt x="266" y="1225"/>
                    <a:pt x="218" y="1144"/>
                  </a:cubicBezTo>
                  <a:cubicBezTo>
                    <a:pt x="167" y="1051"/>
                    <a:pt x="206" y="934"/>
                    <a:pt x="266" y="848"/>
                  </a:cubicBezTo>
                  <a:cubicBezTo>
                    <a:pt x="308" y="792"/>
                    <a:pt x="364" y="739"/>
                    <a:pt x="433" y="739"/>
                  </a:cubicBezTo>
                  <a:cubicBezTo>
                    <a:pt x="319" y="736"/>
                    <a:pt x="200" y="733"/>
                    <a:pt x="105" y="668"/>
                  </a:cubicBezTo>
                  <a:cubicBezTo>
                    <a:pt x="12" y="603"/>
                    <a:pt x="-38" y="454"/>
                    <a:pt x="33" y="364"/>
                  </a:cubicBezTo>
                  <a:cubicBezTo>
                    <a:pt x="87" y="302"/>
                    <a:pt x="173" y="292"/>
                    <a:pt x="254" y="299"/>
                  </a:cubicBezTo>
                  <a:cubicBezTo>
                    <a:pt x="364" y="314"/>
                    <a:pt x="474" y="358"/>
                    <a:pt x="564" y="429"/>
                  </a:cubicBezTo>
                  <a:cubicBezTo>
                    <a:pt x="555" y="327"/>
                    <a:pt x="534" y="246"/>
                    <a:pt x="546" y="144"/>
                  </a:cubicBezTo>
                  <a:cubicBezTo>
                    <a:pt x="549" y="100"/>
                    <a:pt x="558" y="54"/>
                    <a:pt x="588" y="26"/>
                  </a:cubicBezTo>
                  <a:cubicBezTo>
                    <a:pt x="615" y="4"/>
                    <a:pt x="650" y="-2"/>
                    <a:pt x="686" y="1"/>
                  </a:cubicBezTo>
                  <a:cubicBezTo>
                    <a:pt x="799" y="10"/>
                    <a:pt x="895" y="106"/>
                    <a:pt x="922" y="221"/>
                  </a:cubicBezTo>
                  <a:cubicBezTo>
                    <a:pt x="948" y="336"/>
                    <a:pt x="910" y="463"/>
                    <a:pt x="832" y="550"/>
                  </a:cubicBezTo>
                  <a:cubicBezTo>
                    <a:pt x="889" y="503"/>
                    <a:pt x="945" y="454"/>
                    <a:pt x="1011" y="426"/>
                  </a:cubicBezTo>
                  <a:cubicBezTo>
                    <a:pt x="1076" y="395"/>
                    <a:pt x="1154" y="386"/>
                    <a:pt x="1216" y="417"/>
                  </a:cubicBezTo>
                  <a:cubicBezTo>
                    <a:pt x="1282" y="448"/>
                    <a:pt x="1330" y="525"/>
                    <a:pt x="1312" y="600"/>
                  </a:cubicBezTo>
                  <a:cubicBezTo>
                    <a:pt x="1297" y="655"/>
                    <a:pt x="1246" y="695"/>
                    <a:pt x="1198" y="727"/>
                  </a:cubicBezTo>
                  <a:cubicBezTo>
                    <a:pt x="1121" y="773"/>
                    <a:pt x="1035" y="823"/>
                    <a:pt x="948" y="841"/>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 name="Google Shape;182;p16"/>
            <p:cNvSpPr/>
            <p:nvPr/>
          </p:nvSpPr>
          <p:spPr>
            <a:xfrm>
              <a:off x="1561619" y="4672924"/>
              <a:ext cx="52690" cy="49533"/>
            </a:xfrm>
            <a:custGeom>
              <a:rect b="b" l="l" r="r" t="t"/>
              <a:pathLst>
                <a:path extrusionOk="0" h="204" w="217">
                  <a:moveTo>
                    <a:pt x="216" y="85"/>
                  </a:moveTo>
                  <a:lnTo>
                    <a:pt x="216" y="85"/>
                  </a:lnTo>
                  <a:cubicBezTo>
                    <a:pt x="195" y="-58"/>
                    <a:pt x="-46" y="-5"/>
                    <a:pt x="8" y="138"/>
                  </a:cubicBezTo>
                  <a:cubicBezTo>
                    <a:pt x="22" y="175"/>
                    <a:pt x="64" y="200"/>
                    <a:pt x="103" y="203"/>
                  </a:cubicBezTo>
                  <a:cubicBezTo>
                    <a:pt x="121" y="206"/>
                    <a:pt x="142" y="206"/>
                    <a:pt x="157" y="200"/>
                  </a:cubicBezTo>
                  <a:cubicBezTo>
                    <a:pt x="201" y="184"/>
                    <a:pt x="222" y="132"/>
                    <a:pt x="216" y="85"/>
                  </a:cubicBez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3" name="Google Shape;183;p16"/>
          <p:cNvSpPr/>
          <p:nvPr/>
        </p:nvSpPr>
        <p:spPr>
          <a:xfrm>
            <a:off x="-1300" y="3585225"/>
            <a:ext cx="1476956" cy="1651499"/>
          </a:xfrm>
          <a:custGeom>
            <a:rect b="b" l="l" r="r" t="t"/>
            <a:pathLst>
              <a:path extrusionOk="0" h="4229" w="3782">
                <a:moveTo>
                  <a:pt x="3775" y="4229"/>
                </a:moveTo>
                <a:lnTo>
                  <a:pt x="3775" y="4229"/>
                </a:lnTo>
                <a:cubicBezTo>
                  <a:pt x="0" y="4229"/>
                  <a:pt x="0" y="4229"/>
                  <a:pt x="0" y="4229"/>
                </a:cubicBezTo>
                <a:cubicBezTo>
                  <a:pt x="0" y="247"/>
                  <a:pt x="0" y="247"/>
                  <a:pt x="0" y="247"/>
                </a:cubicBezTo>
                <a:cubicBezTo>
                  <a:pt x="77" y="170"/>
                  <a:pt x="163" y="104"/>
                  <a:pt x="258" y="47"/>
                </a:cubicBezTo>
                <a:cubicBezTo>
                  <a:pt x="315" y="13"/>
                  <a:pt x="381" y="-16"/>
                  <a:pt x="441" y="10"/>
                </a:cubicBezTo>
                <a:cubicBezTo>
                  <a:pt x="496" y="33"/>
                  <a:pt x="524" y="90"/>
                  <a:pt x="542" y="144"/>
                </a:cubicBezTo>
                <a:cubicBezTo>
                  <a:pt x="714" y="652"/>
                  <a:pt x="582" y="1208"/>
                  <a:pt x="447" y="1724"/>
                </a:cubicBezTo>
                <a:cubicBezTo>
                  <a:pt x="507" y="1580"/>
                  <a:pt x="616" y="1460"/>
                  <a:pt x="748" y="1382"/>
                </a:cubicBezTo>
                <a:cubicBezTo>
                  <a:pt x="868" y="1638"/>
                  <a:pt x="889" y="1939"/>
                  <a:pt x="800" y="2208"/>
                </a:cubicBezTo>
                <a:cubicBezTo>
                  <a:pt x="863" y="2090"/>
                  <a:pt x="946" y="1984"/>
                  <a:pt x="1046" y="1896"/>
                </a:cubicBezTo>
                <a:cubicBezTo>
                  <a:pt x="1144" y="2039"/>
                  <a:pt x="1175" y="2225"/>
                  <a:pt x="1132" y="2394"/>
                </a:cubicBezTo>
                <a:cubicBezTo>
                  <a:pt x="1175" y="2311"/>
                  <a:pt x="1224" y="2234"/>
                  <a:pt x="1278" y="2162"/>
                </a:cubicBezTo>
                <a:cubicBezTo>
                  <a:pt x="1304" y="2131"/>
                  <a:pt x="1330" y="2099"/>
                  <a:pt x="1367" y="2090"/>
                </a:cubicBezTo>
                <a:cubicBezTo>
                  <a:pt x="1473" y="2065"/>
                  <a:pt x="1528" y="2214"/>
                  <a:pt x="1533" y="2323"/>
                </a:cubicBezTo>
                <a:cubicBezTo>
                  <a:pt x="1651" y="2128"/>
                  <a:pt x="1820" y="1904"/>
                  <a:pt x="2047" y="1927"/>
                </a:cubicBezTo>
                <a:cubicBezTo>
                  <a:pt x="2267" y="1950"/>
                  <a:pt x="2393" y="2202"/>
                  <a:pt x="2385" y="2420"/>
                </a:cubicBezTo>
                <a:cubicBezTo>
                  <a:pt x="2379" y="2641"/>
                  <a:pt x="2282" y="2847"/>
                  <a:pt x="2239" y="3062"/>
                </a:cubicBezTo>
                <a:cubicBezTo>
                  <a:pt x="2293" y="2979"/>
                  <a:pt x="2350" y="2893"/>
                  <a:pt x="2433" y="2841"/>
                </a:cubicBezTo>
                <a:cubicBezTo>
                  <a:pt x="2454" y="2833"/>
                  <a:pt x="2471" y="2824"/>
                  <a:pt x="2494" y="2818"/>
                </a:cubicBezTo>
                <a:cubicBezTo>
                  <a:pt x="2568" y="2796"/>
                  <a:pt x="2657" y="2810"/>
                  <a:pt x="2706" y="2870"/>
                </a:cubicBezTo>
                <a:cubicBezTo>
                  <a:pt x="2740" y="2910"/>
                  <a:pt x="2749" y="2965"/>
                  <a:pt x="2755" y="3019"/>
                </a:cubicBezTo>
                <a:cubicBezTo>
                  <a:pt x="2772" y="3137"/>
                  <a:pt x="2777" y="3254"/>
                  <a:pt x="2772" y="3375"/>
                </a:cubicBezTo>
                <a:cubicBezTo>
                  <a:pt x="2772" y="3412"/>
                  <a:pt x="2769" y="3449"/>
                  <a:pt x="2766" y="3486"/>
                </a:cubicBezTo>
                <a:cubicBezTo>
                  <a:pt x="2777" y="3452"/>
                  <a:pt x="2792" y="3420"/>
                  <a:pt x="2815" y="3392"/>
                </a:cubicBezTo>
                <a:cubicBezTo>
                  <a:pt x="2895" y="3283"/>
                  <a:pt x="3044" y="3223"/>
                  <a:pt x="3173" y="3271"/>
                </a:cubicBezTo>
                <a:cubicBezTo>
                  <a:pt x="3285" y="3312"/>
                  <a:pt x="3354" y="3438"/>
                  <a:pt x="3348" y="3552"/>
                </a:cubicBezTo>
                <a:cubicBezTo>
                  <a:pt x="3345" y="3604"/>
                  <a:pt x="3328" y="3652"/>
                  <a:pt x="3291" y="3693"/>
                </a:cubicBezTo>
                <a:cubicBezTo>
                  <a:pt x="3359" y="3644"/>
                  <a:pt x="3443" y="3598"/>
                  <a:pt x="3523" y="3584"/>
                </a:cubicBezTo>
                <a:cubicBezTo>
                  <a:pt x="3580" y="3575"/>
                  <a:pt x="3637" y="3581"/>
                  <a:pt x="3683" y="3618"/>
                </a:cubicBezTo>
                <a:cubicBezTo>
                  <a:pt x="3749" y="3670"/>
                  <a:pt x="3766" y="3756"/>
                  <a:pt x="3775" y="3839"/>
                </a:cubicBezTo>
                <a:cubicBezTo>
                  <a:pt x="3775" y="3848"/>
                  <a:pt x="3775" y="3859"/>
                  <a:pt x="3775" y="3868"/>
                </a:cubicBezTo>
                <a:cubicBezTo>
                  <a:pt x="3784" y="3988"/>
                  <a:pt x="3784" y="4108"/>
                  <a:pt x="3775" y="4229"/>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 name="Google Shape;184;p16"/>
          <p:cNvSpPr/>
          <p:nvPr/>
        </p:nvSpPr>
        <p:spPr>
          <a:xfrm>
            <a:off x="-654215" y="4080965"/>
            <a:ext cx="1280520" cy="1340640"/>
          </a:xfrm>
          <a:custGeom>
            <a:rect b="b" l="l" r="r" t="t"/>
            <a:pathLst>
              <a:path extrusionOk="0" h="3724" w="3557">
                <a:moveTo>
                  <a:pt x="3209" y="3724"/>
                </a:moveTo>
                <a:lnTo>
                  <a:pt x="3209" y="3724"/>
                </a:lnTo>
                <a:cubicBezTo>
                  <a:pt x="3286" y="2841"/>
                  <a:pt x="3403" y="1963"/>
                  <a:pt x="3557" y="1089"/>
                </a:cubicBezTo>
                <a:cubicBezTo>
                  <a:pt x="2994" y="1635"/>
                  <a:pt x="2687" y="2384"/>
                  <a:pt x="2396" y="3112"/>
                </a:cubicBezTo>
                <a:cubicBezTo>
                  <a:pt x="2383" y="2550"/>
                  <a:pt x="2436" y="1991"/>
                  <a:pt x="2549" y="1441"/>
                </a:cubicBezTo>
                <a:cubicBezTo>
                  <a:pt x="2626" y="1052"/>
                  <a:pt x="2736" y="668"/>
                  <a:pt x="2877" y="291"/>
                </a:cubicBezTo>
                <a:cubicBezTo>
                  <a:pt x="2412" y="575"/>
                  <a:pt x="2169" y="1073"/>
                  <a:pt x="2015" y="1611"/>
                </a:cubicBezTo>
                <a:cubicBezTo>
                  <a:pt x="1942" y="1866"/>
                  <a:pt x="1890" y="2129"/>
                  <a:pt x="1845" y="2384"/>
                </a:cubicBezTo>
                <a:cubicBezTo>
                  <a:pt x="1817" y="2254"/>
                  <a:pt x="1793" y="2125"/>
                  <a:pt x="1768" y="1995"/>
                </a:cubicBezTo>
                <a:cubicBezTo>
                  <a:pt x="1651" y="1340"/>
                  <a:pt x="1590" y="672"/>
                  <a:pt x="1586" y="0"/>
                </a:cubicBezTo>
                <a:cubicBezTo>
                  <a:pt x="1181" y="862"/>
                  <a:pt x="1226" y="1857"/>
                  <a:pt x="1303" y="2813"/>
                </a:cubicBezTo>
                <a:cubicBezTo>
                  <a:pt x="1307" y="2865"/>
                  <a:pt x="1315" y="2914"/>
                  <a:pt x="1319" y="2967"/>
                </a:cubicBezTo>
                <a:cubicBezTo>
                  <a:pt x="1299" y="2930"/>
                  <a:pt x="1279" y="2894"/>
                  <a:pt x="1258" y="2857"/>
                </a:cubicBezTo>
                <a:cubicBezTo>
                  <a:pt x="1064" y="2517"/>
                  <a:pt x="857" y="2185"/>
                  <a:pt x="632" y="1870"/>
                </a:cubicBezTo>
                <a:cubicBezTo>
                  <a:pt x="434" y="1591"/>
                  <a:pt x="223" y="1319"/>
                  <a:pt x="0" y="1060"/>
                </a:cubicBezTo>
                <a:cubicBezTo>
                  <a:pt x="118" y="1453"/>
                  <a:pt x="235" y="1857"/>
                  <a:pt x="320" y="2267"/>
                </a:cubicBezTo>
                <a:cubicBezTo>
                  <a:pt x="421" y="2752"/>
                  <a:pt x="482" y="3246"/>
                  <a:pt x="450" y="3724"/>
                </a:cubicBezTo>
                <a:cubicBezTo>
                  <a:pt x="1157" y="3724"/>
                  <a:pt x="1157" y="3724"/>
                  <a:pt x="1157" y="3724"/>
                </a:cubicBezTo>
                <a:lnTo>
                  <a:pt x="3209" y="3724"/>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 name="Google Shape;185;p16"/>
          <p:cNvSpPr/>
          <p:nvPr/>
        </p:nvSpPr>
        <p:spPr>
          <a:xfrm>
            <a:off x="556128" y="4946563"/>
            <a:ext cx="215130" cy="371014"/>
          </a:xfrm>
          <a:custGeom>
            <a:rect b="b" l="l" r="r" t="t"/>
            <a:pathLst>
              <a:path extrusionOk="0" h="1528" w="886">
                <a:moveTo>
                  <a:pt x="885" y="1486"/>
                </a:moveTo>
                <a:lnTo>
                  <a:pt x="885" y="1486"/>
                </a:lnTo>
                <a:cubicBezTo>
                  <a:pt x="822" y="1282"/>
                  <a:pt x="760" y="1077"/>
                  <a:pt x="689" y="879"/>
                </a:cubicBezTo>
                <a:cubicBezTo>
                  <a:pt x="614" y="677"/>
                  <a:pt x="528" y="482"/>
                  <a:pt x="420" y="302"/>
                </a:cubicBezTo>
                <a:cubicBezTo>
                  <a:pt x="361" y="200"/>
                  <a:pt x="292" y="100"/>
                  <a:pt x="215" y="10"/>
                </a:cubicBezTo>
                <a:cubicBezTo>
                  <a:pt x="203" y="-5"/>
                  <a:pt x="182" y="-2"/>
                  <a:pt x="170" y="10"/>
                </a:cubicBezTo>
                <a:cubicBezTo>
                  <a:pt x="155" y="23"/>
                  <a:pt x="158" y="45"/>
                  <a:pt x="170" y="57"/>
                </a:cubicBezTo>
                <a:cubicBezTo>
                  <a:pt x="301" y="215"/>
                  <a:pt x="405" y="392"/>
                  <a:pt x="495" y="578"/>
                </a:cubicBezTo>
                <a:cubicBezTo>
                  <a:pt x="563" y="727"/>
                  <a:pt x="620" y="876"/>
                  <a:pt x="674" y="1030"/>
                </a:cubicBezTo>
                <a:cubicBezTo>
                  <a:pt x="593" y="969"/>
                  <a:pt x="501" y="922"/>
                  <a:pt x="405" y="903"/>
                </a:cubicBezTo>
                <a:cubicBezTo>
                  <a:pt x="271" y="872"/>
                  <a:pt x="125" y="891"/>
                  <a:pt x="0" y="950"/>
                </a:cubicBezTo>
                <a:cubicBezTo>
                  <a:pt x="15" y="984"/>
                  <a:pt x="69" y="1015"/>
                  <a:pt x="98" y="1030"/>
                </a:cubicBezTo>
                <a:cubicBezTo>
                  <a:pt x="283" y="1124"/>
                  <a:pt x="501" y="1152"/>
                  <a:pt x="703" y="1124"/>
                </a:cubicBezTo>
                <a:cubicBezTo>
                  <a:pt x="706" y="1136"/>
                  <a:pt x="712" y="1148"/>
                  <a:pt x="715" y="1164"/>
                </a:cubicBezTo>
                <a:cubicBezTo>
                  <a:pt x="754" y="1275"/>
                  <a:pt x="787" y="1390"/>
                  <a:pt x="822" y="1505"/>
                </a:cubicBezTo>
                <a:cubicBezTo>
                  <a:pt x="835" y="1545"/>
                  <a:pt x="897" y="1527"/>
                  <a:pt x="885" y="148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 name="Google Shape;186;p16"/>
          <p:cNvSpPr/>
          <p:nvPr/>
        </p:nvSpPr>
        <p:spPr>
          <a:xfrm rot="-2008437">
            <a:off x="-363647" y="2221899"/>
            <a:ext cx="1029277" cy="1363149"/>
          </a:xfrm>
          <a:custGeom>
            <a:rect b="b" l="l" r="r" t="t"/>
            <a:pathLst>
              <a:path extrusionOk="0" h="2793" w="2109">
                <a:moveTo>
                  <a:pt x="2089" y="7"/>
                </a:moveTo>
                <a:lnTo>
                  <a:pt x="2089" y="7"/>
                </a:lnTo>
                <a:cubicBezTo>
                  <a:pt x="2071" y="-3"/>
                  <a:pt x="2053" y="1"/>
                  <a:pt x="2035" y="7"/>
                </a:cubicBezTo>
                <a:cubicBezTo>
                  <a:pt x="1946" y="35"/>
                  <a:pt x="1877" y="100"/>
                  <a:pt x="1815" y="171"/>
                </a:cubicBezTo>
                <a:cubicBezTo>
                  <a:pt x="1773" y="221"/>
                  <a:pt x="1734" y="270"/>
                  <a:pt x="1699" y="326"/>
                </a:cubicBezTo>
                <a:cubicBezTo>
                  <a:pt x="1689" y="342"/>
                  <a:pt x="1672" y="363"/>
                  <a:pt x="1657" y="385"/>
                </a:cubicBezTo>
                <a:cubicBezTo>
                  <a:pt x="1550" y="434"/>
                  <a:pt x="1463" y="520"/>
                  <a:pt x="1397" y="623"/>
                </a:cubicBezTo>
                <a:cubicBezTo>
                  <a:pt x="1409" y="570"/>
                  <a:pt x="1418" y="520"/>
                  <a:pt x="1430" y="468"/>
                </a:cubicBezTo>
                <a:cubicBezTo>
                  <a:pt x="1460" y="348"/>
                  <a:pt x="1475" y="221"/>
                  <a:pt x="1433" y="103"/>
                </a:cubicBezTo>
                <a:cubicBezTo>
                  <a:pt x="1421" y="69"/>
                  <a:pt x="1392" y="32"/>
                  <a:pt x="1359" y="44"/>
                </a:cubicBezTo>
                <a:cubicBezTo>
                  <a:pt x="1341" y="50"/>
                  <a:pt x="1332" y="65"/>
                  <a:pt x="1323" y="84"/>
                </a:cubicBezTo>
                <a:cubicBezTo>
                  <a:pt x="1284" y="168"/>
                  <a:pt x="1281" y="267"/>
                  <a:pt x="1290" y="363"/>
                </a:cubicBezTo>
                <a:cubicBezTo>
                  <a:pt x="1296" y="427"/>
                  <a:pt x="1308" y="493"/>
                  <a:pt x="1323" y="554"/>
                </a:cubicBezTo>
                <a:cubicBezTo>
                  <a:pt x="1329" y="592"/>
                  <a:pt x="1338" y="654"/>
                  <a:pt x="1356" y="694"/>
                </a:cubicBezTo>
                <a:cubicBezTo>
                  <a:pt x="1341" y="722"/>
                  <a:pt x="1329" y="753"/>
                  <a:pt x="1317" y="784"/>
                </a:cubicBezTo>
                <a:cubicBezTo>
                  <a:pt x="1293" y="843"/>
                  <a:pt x="1272" y="908"/>
                  <a:pt x="1257" y="973"/>
                </a:cubicBezTo>
                <a:cubicBezTo>
                  <a:pt x="1257" y="957"/>
                  <a:pt x="1260" y="942"/>
                  <a:pt x="1260" y="927"/>
                </a:cubicBezTo>
                <a:cubicBezTo>
                  <a:pt x="1263" y="803"/>
                  <a:pt x="1251" y="672"/>
                  <a:pt x="1189" y="570"/>
                </a:cubicBezTo>
                <a:cubicBezTo>
                  <a:pt x="1171" y="539"/>
                  <a:pt x="1135" y="508"/>
                  <a:pt x="1102" y="527"/>
                </a:cubicBezTo>
                <a:cubicBezTo>
                  <a:pt x="1088" y="536"/>
                  <a:pt x="1082" y="554"/>
                  <a:pt x="1076" y="573"/>
                </a:cubicBezTo>
                <a:cubicBezTo>
                  <a:pt x="1055" y="666"/>
                  <a:pt x="1073" y="762"/>
                  <a:pt x="1102" y="852"/>
                </a:cubicBezTo>
                <a:cubicBezTo>
                  <a:pt x="1120" y="914"/>
                  <a:pt x="1144" y="976"/>
                  <a:pt x="1171" y="1035"/>
                </a:cubicBezTo>
                <a:cubicBezTo>
                  <a:pt x="1183" y="1066"/>
                  <a:pt x="1201" y="1116"/>
                  <a:pt x="1225" y="1153"/>
                </a:cubicBezTo>
                <a:cubicBezTo>
                  <a:pt x="1210" y="1249"/>
                  <a:pt x="1198" y="1345"/>
                  <a:pt x="1183" y="1441"/>
                </a:cubicBezTo>
                <a:cubicBezTo>
                  <a:pt x="1174" y="1494"/>
                  <a:pt x="1162" y="1547"/>
                  <a:pt x="1150" y="1596"/>
                </a:cubicBezTo>
                <a:cubicBezTo>
                  <a:pt x="1141" y="1537"/>
                  <a:pt x="1132" y="1475"/>
                  <a:pt x="1123" y="1416"/>
                </a:cubicBezTo>
                <a:cubicBezTo>
                  <a:pt x="1108" y="1292"/>
                  <a:pt x="1079" y="1169"/>
                  <a:pt x="1001" y="1075"/>
                </a:cubicBezTo>
                <a:cubicBezTo>
                  <a:pt x="977" y="1048"/>
                  <a:pt x="938" y="1023"/>
                  <a:pt x="912" y="1044"/>
                </a:cubicBezTo>
                <a:cubicBezTo>
                  <a:pt x="897" y="1057"/>
                  <a:pt x="894" y="1079"/>
                  <a:pt x="891" y="1097"/>
                </a:cubicBezTo>
                <a:cubicBezTo>
                  <a:pt x="885" y="1190"/>
                  <a:pt x="918" y="1283"/>
                  <a:pt x="956" y="1370"/>
                </a:cubicBezTo>
                <a:cubicBezTo>
                  <a:pt x="983" y="1429"/>
                  <a:pt x="1016" y="1485"/>
                  <a:pt x="1052" y="1537"/>
                </a:cubicBezTo>
                <a:cubicBezTo>
                  <a:pt x="1073" y="1569"/>
                  <a:pt x="1102" y="1624"/>
                  <a:pt x="1135" y="1655"/>
                </a:cubicBezTo>
                <a:cubicBezTo>
                  <a:pt x="1100" y="1786"/>
                  <a:pt x="1049" y="1913"/>
                  <a:pt x="986" y="2031"/>
                </a:cubicBezTo>
                <a:cubicBezTo>
                  <a:pt x="980" y="2043"/>
                  <a:pt x="974" y="2055"/>
                  <a:pt x="968" y="2068"/>
                </a:cubicBezTo>
                <a:cubicBezTo>
                  <a:pt x="956" y="1999"/>
                  <a:pt x="948" y="1934"/>
                  <a:pt x="938" y="1866"/>
                </a:cubicBezTo>
                <a:cubicBezTo>
                  <a:pt x="924" y="1745"/>
                  <a:pt x="894" y="1618"/>
                  <a:pt x="816" y="1525"/>
                </a:cubicBezTo>
                <a:cubicBezTo>
                  <a:pt x="793" y="1497"/>
                  <a:pt x="754" y="1475"/>
                  <a:pt x="724" y="1497"/>
                </a:cubicBezTo>
                <a:cubicBezTo>
                  <a:pt x="712" y="1510"/>
                  <a:pt x="706" y="1528"/>
                  <a:pt x="706" y="1550"/>
                </a:cubicBezTo>
                <a:cubicBezTo>
                  <a:pt x="697" y="1643"/>
                  <a:pt x="730" y="1736"/>
                  <a:pt x="772" y="1819"/>
                </a:cubicBezTo>
                <a:cubicBezTo>
                  <a:pt x="799" y="1878"/>
                  <a:pt x="831" y="1937"/>
                  <a:pt x="867" y="1990"/>
                </a:cubicBezTo>
                <a:cubicBezTo>
                  <a:pt x="885" y="2018"/>
                  <a:pt x="915" y="2074"/>
                  <a:pt x="944" y="2105"/>
                </a:cubicBezTo>
                <a:cubicBezTo>
                  <a:pt x="867" y="2235"/>
                  <a:pt x="769" y="2356"/>
                  <a:pt x="656" y="2455"/>
                </a:cubicBezTo>
                <a:cubicBezTo>
                  <a:pt x="644" y="2378"/>
                  <a:pt x="629" y="2297"/>
                  <a:pt x="620" y="2220"/>
                </a:cubicBezTo>
                <a:cubicBezTo>
                  <a:pt x="605" y="2095"/>
                  <a:pt x="575" y="1968"/>
                  <a:pt x="498" y="1878"/>
                </a:cubicBezTo>
                <a:cubicBezTo>
                  <a:pt x="474" y="1850"/>
                  <a:pt x="435" y="1826"/>
                  <a:pt x="408" y="1847"/>
                </a:cubicBezTo>
                <a:cubicBezTo>
                  <a:pt x="393" y="1860"/>
                  <a:pt x="390" y="1882"/>
                  <a:pt x="387" y="1900"/>
                </a:cubicBezTo>
                <a:cubicBezTo>
                  <a:pt x="381" y="1993"/>
                  <a:pt x="414" y="2086"/>
                  <a:pt x="453" y="2173"/>
                </a:cubicBezTo>
                <a:cubicBezTo>
                  <a:pt x="480" y="2232"/>
                  <a:pt x="512" y="2288"/>
                  <a:pt x="548" y="2340"/>
                </a:cubicBezTo>
                <a:cubicBezTo>
                  <a:pt x="569" y="2375"/>
                  <a:pt x="605" y="2440"/>
                  <a:pt x="641" y="2468"/>
                </a:cubicBezTo>
                <a:cubicBezTo>
                  <a:pt x="632" y="2474"/>
                  <a:pt x="623" y="2483"/>
                  <a:pt x="614" y="2489"/>
                </a:cubicBezTo>
                <a:cubicBezTo>
                  <a:pt x="462" y="2607"/>
                  <a:pt x="286" y="2688"/>
                  <a:pt x="98" y="2719"/>
                </a:cubicBezTo>
                <a:cubicBezTo>
                  <a:pt x="77" y="2722"/>
                  <a:pt x="54" y="2722"/>
                  <a:pt x="33" y="2725"/>
                </a:cubicBezTo>
                <a:cubicBezTo>
                  <a:pt x="15" y="2725"/>
                  <a:pt x="0" y="2740"/>
                  <a:pt x="0" y="2759"/>
                </a:cubicBezTo>
                <a:cubicBezTo>
                  <a:pt x="0" y="2775"/>
                  <a:pt x="15" y="2793"/>
                  <a:pt x="33" y="2793"/>
                </a:cubicBezTo>
                <a:cubicBezTo>
                  <a:pt x="223" y="2778"/>
                  <a:pt x="411" y="2710"/>
                  <a:pt x="572" y="2601"/>
                </a:cubicBezTo>
                <a:cubicBezTo>
                  <a:pt x="614" y="2573"/>
                  <a:pt x="650" y="2545"/>
                  <a:pt x="685" y="2514"/>
                </a:cubicBezTo>
                <a:cubicBezTo>
                  <a:pt x="757" y="2511"/>
                  <a:pt x="828" y="2508"/>
                  <a:pt x="900" y="2505"/>
                </a:cubicBezTo>
                <a:cubicBezTo>
                  <a:pt x="1019" y="2505"/>
                  <a:pt x="1144" y="2489"/>
                  <a:pt x="1243" y="2418"/>
                </a:cubicBezTo>
                <a:cubicBezTo>
                  <a:pt x="1269" y="2396"/>
                  <a:pt x="1299" y="2359"/>
                  <a:pt x="1278" y="2328"/>
                </a:cubicBezTo>
                <a:cubicBezTo>
                  <a:pt x="1269" y="2313"/>
                  <a:pt x="1249" y="2306"/>
                  <a:pt x="1231" y="2300"/>
                </a:cubicBezTo>
                <a:cubicBezTo>
                  <a:pt x="1144" y="2285"/>
                  <a:pt x="1052" y="2306"/>
                  <a:pt x="965" y="2337"/>
                </a:cubicBezTo>
                <a:cubicBezTo>
                  <a:pt x="906" y="2362"/>
                  <a:pt x="849" y="2387"/>
                  <a:pt x="793" y="2418"/>
                </a:cubicBezTo>
                <a:cubicBezTo>
                  <a:pt x="789" y="2418"/>
                  <a:pt x="789" y="2421"/>
                  <a:pt x="787" y="2421"/>
                </a:cubicBezTo>
                <a:cubicBezTo>
                  <a:pt x="861" y="2344"/>
                  <a:pt x="930" y="2257"/>
                  <a:pt x="986" y="2164"/>
                </a:cubicBezTo>
                <a:cubicBezTo>
                  <a:pt x="995" y="2151"/>
                  <a:pt x="1001" y="2139"/>
                  <a:pt x="1010" y="2127"/>
                </a:cubicBezTo>
                <a:cubicBezTo>
                  <a:pt x="1073" y="2123"/>
                  <a:pt x="1138" y="2120"/>
                  <a:pt x="1204" y="2120"/>
                </a:cubicBezTo>
                <a:cubicBezTo>
                  <a:pt x="1320" y="2117"/>
                  <a:pt x="1445" y="2102"/>
                  <a:pt x="1544" y="2031"/>
                </a:cubicBezTo>
                <a:cubicBezTo>
                  <a:pt x="1570" y="2009"/>
                  <a:pt x="1600" y="1972"/>
                  <a:pt x="1579" y="1941"/>
                </a:cubicBezTo>
                <a:cubicBezTo>
                  <a:pt x="1570" y="1925"/>
                  <a:pt x="1552" y="1919"/>
                  <a:pt x="1535" y="1916"/>
                </a:cubicBezTo>
                <a:cubicBezTo>
                  <a:pt x="1445" y="1897"/>
                  <a:pt x="1353" y="1919"/>
                  <a:pt x="1266" y="1953"/>
                </a:cubicBezTo>
                <a:cubicBezTo>
                  <a:pt x="1207" y="1975"/>
                  <a:pt x="1150" y="1999"/>
                  <a:pt x="1094" y="2031"/>
                </a:cubicBezTo>
                <a:cubicBezTo>
                  <a:pt x="1082" y="2036"/>
                  <a:pt x="1067" y="2046"/>
                  <a:pt x="1049" y="2055"/>
                </a:cubicBezTo>
                <a:cubicBezTo>
                  <a:pt x="1117" y="1925"/>
                  <a:pt x="1168" y="1789"/>
                  <a:pt x="1204" y="1646"/>
                </a:cubicBezTo>
                <a:cubicBezTo>
                  <a:pt x="1272" y="1643"/>
                  <a:pt x="1338" y="1640"/>
                  <a:pt x="1403" y="1640"/>
                </a:cubicBezTo>
                <a:cubicBezTo>
                  <a:pt x="1523" y="1637"/>
                  <a:pt x="1648" y="1621"/>
                  <a:pt x="1746" y="1550"/>
                </a:cubicBezTo>
                <a:cubicBezTo>
                  <a:pt x="1773" y="1528"/>
                  <a:pt x="1803" y="1491"/>
                  <a:pt x="1782" y="1460"/>
                </a:cubicBezTo>
                <a:cubicBezTo>
                  <a:pt x="1773" y="1444"/>
                  <a:pt x="1755" y="1438"/>
                  <a:pt x="1737" y="1435"/>
                </a:cubicBezTo>
                <a:cubicBezTo>
                  <a:pt x="1648" y="1416"/>
                  <a:pt x="1556" y="1438"/>
                  <a:pt x="1469" y="1472"/>
                </a:cubicBezTo>
                <a:cubicBezTo>
                  <a:pt x="1409" y="1494"/>
                  <a:pt x="1353" y="1519"/>
                  <a:pt x="1296" y="1550"/>
                </a:cubicBezTo>
                <a:cubicBezTo>
                  <a:pt x="1275" y="1562"/>
                  <a:pt x="1245" y="1575"/>
                  <a:pt x="1219" y="1590"/>
                </a:cubicBezTo>
                <a:cubicBezTo>
                  <a:pt x="1219" y="1590"/>
                  <a:pt x="1219" y="1587"/>
                  <a:pt x="1219" y="1584"/>
                </a:cubicBezTo>
                <a:cubicBezTo>
                  <a:pt x="1249" y="1454"/>
                  <a:pt x="1266" y="1317"/>
                  <a:pt x="1287" y="1184"/>
                </a:cubicBezTo>
                <a:cubicBezTo>
                  <a:pt x="1362" y="1181"/>
                  <a:pt x="1436" y="1175"/>
                  <a:pt x="1511" y="1175"/>
                </a:cubicBezTo>
                <a:cubicBezTo>
                  <a:pt x="1630" y="1175"/>
                  <a:pt x="1752" y="1159"/>
                  <a:pt x="1851" y="1088"/>
                </a:cubicBezTo>
                <a:cubicBezTo>
                  <a:pt x="1877" y="1066"/>
                  <a:pt x="1907" y="1026"/>
                  <a:pt x="1886" y="998"/>
                </a:cubicBezTo>
                <a:cubicBezTo>
                  <a:pt x="1877" y="979"/>
                  <a:pt x="1859" y="973"/>
                  <a:pt x="1842" y="970"/>
                </a:cubicBezTo>
                <a:cubicBezTo>
                  <a:pt x="1752" y="952"/>
                  <a:pt x="1660" y="976"/>
                  <a:pt x="1573" y="1007"/>
                </a:cubicBezTo>
                <a:cubicBezTo>
                  <a:pt x="1514" y="1029"/>
                  <a:pt x="1457" y="1057"/>
                  <a:pt x="1401" y="1088"/>
                </a:cubicBezTo>
                <a:cubicBezTo>
                  <a:pt x="1374" y="1103"/>
                  <a:pt x="1326" y="1122"/>
                  <a:pt x="1290" y="1150"/>
                </a:cubicBezTo>
                <a:cubicBezTo>
                  <a:pt x="1305" y="1066"/>
                  <a:pt x="1320" y="985"/>
                  <a:pt x="1344" y="905"/>
                </a:cubicBezTo>
                <a:cubicBezTo>
                  <a:pt x="1365" y="834"/>
                  <a:pt x="1392" y="765"/>
                  <a:pt x="1427" y="700"/>
                </a:cubicBezTo>
                <a:cubicBezTo>
                  <a:pt x="1496" y="697"/>
                  <a:pt x="1561" y="694"/>
                  <a:pt x="1630" y="691"/>
                </a:cubicBezTo>
                <a:cubicBezTo>
                  <a:pt x="1749" y="691"/>
                  <a:pt x="1874" y="676"/>
                  <a:pt x="1970" y="604"/>
                </a:cubicBezTo>
                <a:cubicBezTo>
                  <a:pt x="2000" y="582"/>
                  <a:pt x="2026" y="545"/>
                  <a:pt x="2008" y="514"/>
                </a:cubicBezTo>
                <a:cubicBezTo>
                  <a:pt x="2000" y="499"/>
                  <a:pt x="1979" y="493"/>
                  <a:pt x="1961" y="486"/>
                </a:cubicBezTo>
                <a:cubicBezTo>
                  <a:pt x="1871" y="468"/>
                  <a:pt x="1779" y="493"/>
                  <a:pt x="1695" y="523"/>
                </a:cubicBezTo>
                <a:cubicBezTo>
                  <a:pt x="1636" y="548"/>
                  <a:pt x="1576" y="573"/>
                  <a:pt x="1523" y="604"/>
                </a:cubicBezTo>
                <a:cubicBezTo>
                  <a:pt x="1508" y="610"/>
                  <a:pt x="1490" y="620"/>
                  <a:pt x="1469" y="632"/>
                </a:cubicBezTo>
                <a:cubicBezTo>
                  <a:pt x="1517" y="564"/>
                  <a:pt x="1570" y="508"/>
                  <a:pt x="1639" y="468"/>
                </a:cubicBezTo>
                <a:cubicBezTo>
                  <a:pt x="1657" y="458"/>
                  <a:pt x="1675" y="446"/>
                  <a:pt x="1695" y="440"/>
                </a:cubicBezTo>
                <a:cubicBezTo>
                  <a:pt x="1704" y="437"/>
                  <a:pt x="1713" y="427"/>
                  <a:pt x="1716" y="418"/>
                </a:cubicBezTo>
                <a:cubicBezTo>
                  <a:pt x="1755" y="397"/>
                  <a:pt x="1794" y="373"/>
                  <a:pt x="1836" y="351"/>
                </a:cubicBezTo>
                <a:cubicBezTo>
                  <a:pt x="1940" y="289"/>
                  <a:pt x="2041" y="214"/>
                  <a:pt x="2095" y="106"/>
                </a:cubicBezTo>
                <a:cubicBezTo>
                  <a:pt x="2110" y="72"/>
                  <a:pt x="2119" y="25"/>
                  <a:pt x="2089" y="7"/>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 name="Google Shape;187;p16"/>
          <p:cNvSpPr/>
          <p:nvPr/>
        </p:nvSpPr>
        <p:spPr>
          <a:xfrm>
            <a:off x="872770" y="4926661"/>
            <a:ext cx="125776" cy="310068"/>
          </a:xfrm>
          <a:custGeom>
            <a:rect b="b" l="l" r="r" t="t"/>
            <a:pathLst>
              <a:path extrusionOk="0" h="1277" w="518">
                <a:moveTo>
                  <a:pt x="464" y="10"/>
                </a:moveTo>
                <a:lnTo>
                  <a:pt x="464" y="10"/>
                </a:lnTo>
                <a:cubicBezTo>
                  <a:pt x="348" y="140"/>
                  <a:pt x="253" y="286"/>
                  <a:pt x="178" y="444"/>
                </a:cubicBezTo>
                <a:cubicBezTo>
                  <a:pt x="104" y="602"/>
                  <a:pt x="53" y="769"/>
                  <a:pt x="24" y="943"/>
                </a:cubicBezTo>
                <a:cubicBezTo>
                  <a:pt x="9" y="1042"/>
                  <a:pt x="0" y="1144"/>
                  <a:pt x="0" y="1244"/>
                </a:cubicBezTo>
                <a:cubicBezTo>
                  <a:pt x="0" y="1287"/>
                  <a:pt x="65" y="1287"/>
                  <a:pt x="65" y="1244"/>
                </a:cubicBezTo>
                <a:cubicBezTo>
                  <a:pt x="65" y="1073"/>
                  <a:pt x="89" y="906"/>
                  <a:pt x="137" y="745"/>
                </a:cubicBezTo>
                <a:cubicBezTo>
                  <a:pt x="181" y="580"/>
                  <a:pt x="253" y="425"/>
                  <a:pt x="342" y="283"/>
                </a:cubicBezTo>
                <a:cubicBezTo>
                  <a:pt x="390" y="202"/>
                  <a:pt x="447" y="128"/>
                  <a:pt x="509" y="56"/>
                </a:cubicBezTo>
                <a:cubicBezTo>
                  <a:pt x="539" y="25"/>
                  <a:pt x="491" y="-21"/>
                  <a:pt x="464" y="1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 name="Google Shape;188;p16"/>
          <p:cNvSpPr/>
          <p:nvPr/>
        </p:nvSpPr>
        <p:spPr>
          <a:xfrm>
            <a:off x="452934" y="4789222"/>
            <a:ext cx="257379" cy="277775"/>
          </a:xfrm>
          <a:custGeom>
            <a:rect b="b" l="l" r="r" t="t"/>
            <a:pathLst>
              <a:path extrusionOk="0" h="1144" w="1060">
                <a:moveTo>
                  <a:pt x="863" y="599"/>
                </a:moveTo>
                <a:lnTo>
                  <a:pt x="863" y="599"/>
                </a:lnTo>
                <a:cubicBezTo>
                  <a:pt x="926" y="603"/>
                  <a:pt x="985" y="637"/>
                  <a:pt x="1021" y="689"/>
                </a:cubicBezTo>
                <a:cubicBezTo>
                  <a:pt x="1057" y="742"/>
                  <a:pt x="1069" y="813"/>
                  <a:pt x="1054" y="875"/>
                </a:cubicBezTo>
                <a:cubicBezTo>
                  <a:pt x="1048" y="897"/>
                  <a:pt x="1039" y="916"/>
                  <a:pt x="1024" y="934"/>
                </a:cubicBezTo>
                <a:cubicBezTo>
                  <a:pt x="991" y="969"/>
                  <a:pt x="944" y="975"/>
                  <a:pt x="899" y="969"/>
                </a:cubicBezTo>
                <a:cubicBezTo>
                  <a:pt x="816" y="956"/>
                  <a:pt x="729" y="900"/>
                  <a:pt x="693" y="823"/>
                </a:cubicBezTo>
                <a:cubicBezTo>
                  <a:pt x="726" y="966"/>
                  <a:pt x="619" y="1124"/>
                  <a:pt x="479" y="1142"/>
                </a:cubicBezTo>
                <a:cubicBezTo>
                  <a:pt x="449" y="1145"/>
                  <a:pt x="419" y="1145"/>
                  <a:pt x="395" y="1127"/>
                </a:cubicBezTo>
                <a:cubicBezTo>
                  <a:pt x="374" y="1114"/>
                  <a:pt x="359" y="1093"/>
                  <a:pt x="351" y="1071"/>
                </a:cubicBezTo>
                <a:cubicBezTo>
                  <a:pt x="291" y="956"/>
                  <a:pt x="309" y="807"/>
                  <a:pt x="392" y="711"/>
                </a:cubicBezTo>
                <a:cubicBezTo>
                  <a:pt x="324" y="773"/>
                  <a:pt x="228" y="798"/>
                  <a:pt x="139" y="779"/>
                </a:cubicBezTo>
                <a:cubicBezTo>
                  <a:pt x="26" y="752"/>
                  <a:pt x="-28" y="640"/>
                  <a:pt x="14" y="522"/>
                </a:cubicBezTo>
                <a:cubicBezTo>
                  <a:pt x="62" y="389"/>
                  <a:pt x="202" y="358"/>
                  <a:pt x="324" y="364"/>
                </a:cubicBezTo>
                <a:cubicBezTo>
                  <a:pt x="279" y="327"/>
                  <a:pt x="273" y="317"/>
                  <a:pt x="249" y="265"/>
                </a:cubicBezTo>
                <a:cubicBezTo>
                  <a:pt x="222" y="212"/>
                  <a:pt x="210" y="144"/>
                  <a:pt x="240" y="91"/>
                </a:cubicBezTo>
                <a:cubicBezTo>
                  <a:pt x="255" y="63"/>
                  <a:pt x="282" y="41"/>
                  <a:pt x="312" y="26"/>
                </a:cubicBezTo>
                <a:cubicBezTo>
                  <a:pt x="401" y="-17"/>
                  <a:pt x="512" y="-7"/>
                  <a:pt x="589" y="57"/>
                </a:cubicBezTo>
                <a:cubicBezTo>
                  <a:pt x="666" y="119"/>
                  <a:pt x="705" y="231"/>
                  <a:pt x="684" y="330"/>
                </a:cubicBezTo>
                <a:cubicBezTo>
                  <a:pt x="702" y="255"/>
                  <a:pt x="729" y="175"/>
                  <a:pt x="795" y="147"/>
                </a:cubicBezTo>
                <a:cubicBezTo>
                  <a:pt x="848" y="125"/>
                  <a:pt x="911" y="150"/>
                  <a:pt x="953" y="190"/>
                </a:cubicBezTo>
                <a:cubicBezTo>
                  <a:pt x="1015" y="246"/>
                  <a:pt x="1048" y="333"/>
                  <a:pt x="1036" y="420"/>
                </a:cubicBezTo>
                <a:cubicBezTo>
                  <a:pt x="1024" y="503"/>
                  <a:pt x="944" y="575"/>
                  <a:pt x="863" y="59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 name="Google Shape;189;p16"/>
          <p:cNvSpPr/>
          <p:nvPr/>
        </p:nvSpPr>
        <p:spPr>
          <a:xfrm>
            <a:off x="894137" y="4789230"/>
            <a:ext cx="236254" cy="247909"/>
          </a:xfrm>
          <a:custGeom>
            <a:rect b="b" l="l" r="r" t="t"/>
            <a:pathLst>
              <a:path extrusionOk="0" h="1021" w="973">
                <a:moveTo>
                  <a:pt x="481" y="5"/>
                </a:moveTo>
                <a:lnTo>
                  <a:pt x="481" y="5"/>
                </a:lnTo>
                <a:cubicBezTo>
                  <a:pt x="534" y="-7"/>
                  <a:pt x="594" y="-1"/>
                  <a:pt x="633" y="27"/>
                </a:cubicBezTo>
                <a:cubicBezTo>
                  <a:pt x="755" y="120"/>
                  <a:pt x="707" y="253"/>
                  <a:pt x="636" y="359"/>
                </a:cubicBezTo>
                <a:cubicBezTo>
                  <a:pt x="719" y="284"/>
                  <a:pt x="859" y="296"/>
                  <a:pt x="931" y="380"/>
                </a:cubicBezTo>
                <a:cubicBezTo>
                  <a:pt x="958" y="411"/>
                  <a:pt x="975" y="449"/>
                  <a:pt x="973" y="489"/>
                </a:cubicBezTo>
                <a:cubicBezTo>
                  <a:pt x="969" y="557"/>
                  <a:pt x="913" y="610"/>
                  <a:pt x="853" y="638"/>
                </a:cubicBezTo>
                <a:cubicBezTo>
                  <a:pt x="797" y="663"/>
                  <a:pt x="767" y="653"/>
                  <a:pt x="707" y="678"/>
                </a:cubicBezTo>
                <a:cubicBezTo>
                  <a:pt x="776" y="696"/>
                  <a:pt x="788" y="790"/>
                  <a:pt x="779" y="861"/>
                </a:cubicBezTo>
                <a:cubicBezTo>
                  <a:pt x="770" y="904"/>
                  <a:pt x="758" y="951"/>
                  <a:pt x="725" y="982"/>
                </a:cubicBezTo>
                <a:cubicBezTo>
                  <a:pt x="675" y="1038"/>
                  <a:pt x="582" y="1028"/>
                  <a:pt x="525" y="982"/>
                </a:cubicBezTo>
                <a:cubicBezTo>
                  <a:pt x="466" y="932"/>
                  <a:pt x="442" y="855"/>
                  <a:pt x="436" y="777"/>
                </a:cubicBezTo>
                <a:cubicBezTo>
                  <a:pt x="397" y="901"/>
                  <a:pt x="243" y="963"/>
                  <a:pt x="132" y="904"/>
                </a:cubicBezTo>
                <a:cubicBezTo>
                  <a:pt x="111" y="892"/>
                  <a:pt x="90" y="876"/>
                  <a:pt x="79" y="858"/>
                </a:cubicBezTo>
                <a:cubicBezTo>
                  <a:pt x="64" y="833"/>
                  <a:pt x="61" y="802"/>
                  <a:pt x="61" y="774"/>
                </a:cubicBezTo>
                <a:cubicBezTo>
                  <a:pt x="67" y="672"/>
                  <a:pt x="156" y="582"/>
                  <a:pt x="254" y="579"/>
                </a:cubicBezTo>
                <a:cubicBezTo>
                  <a:pt x="171" y="563"/>
                  <a:pt x="87" y="535"/>
                  <a:pt x="34" y="467"/>
                </a:cubicBezTo>
                <a:cubicBezTo>
                  <a:pt x="-47" y="368"/>
                  <a:pt x="28" y="253"/>
                  <a:pt x="141" y="235"/>
                </a:cubicBezTo>
                <a:cubicBezTo>
                  <a:pt x="186" y="228"/>
                  <a:pt x="374" y="281"/>
                  <a:pt x="376" y="343"/>
                </a:cubicBezTo>
                <a:cubicBezTo>
                  <a:pt x="374" y="247"/>
                  <a:pt x="293" y="138"/>
                  <a:pt x="380" y="58"/>
                </a:cubicBezTo>
                <a:cubicBezTo>
                  <a:pt x="403" y="30"/>
                  <a:pt x="442" y="11"/>
                  <a:pt x="481" y="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 name="Google Shape;190;p16"/>
          <p:cNvSpPr/>
          <p:nvPr/>
        </p:nvSpPr>
        <p:spPr>
          <a:xfrm flipH="1" rot="10800000">
            <a:off x="8563979" y="1348629"/>
            <a:ext cx="738304" cy="934202"/>
          </a:xfrm>
          <a:custGeom>
            <a:rect b="b" l="l" r="r" t="t"/>
            <a:pathLst>
              <a:path extrusionOk="0" h="1774" w="1402">
                <a:moveTo>
                  <a:pt x="1351" y="1204"/>
                </a:moveTo>
                <a:lnTo>
                  <a:pt x="1351" y="1204"/>
                </a:lnTo>
                <a:cubicBezTo>
                  <a:pt x="1390" y="1090"/>
                  <a:pt x="1420" y="963"/>
                  <a:pt x="1390" y="842"/>
                </a:cubicBezTo>
                <a:cubicBezTo>
                  <a:pt x="1381" y="808"/>
                  <a:pt x="1354" y="767"/>
                  <a:pt x="1321" y="777"/>
                </a:cubicBezTo>
                <a:cubicBezTo>
                  <a:pt x="1304" y="780"/>
                  <a:pt x="1292" y="795"/>
                  <a:pt x="1283" y="811"/>
                </a:cubicBezTo>
                <a:cubicBezTo>
                  <a:pt x="1235" y="891"/>
                  <a:pt x="1223" y="990"/>
                  <a:pt x="1223" y="1087"/>
                </a:cubicBezTo>
                <a:cubicBezTo>
                  <a:pt x="1223" y="1152"/>
                  <a:pt x="1226" y="1217"/>
                  <a:pt x="1235" y="1282"/>
                </a:cubicBezTo>
                <a:cubicBezTo>
                  <a:pt x="1238" y="1310"/>
                  <a:pt x="1241" y="1359"/>
                  <a:pt x="1250" y="1397"/>
                </a:cubicBezTo>
                <a:cubicBezTo>
                  <a:pt x="1187" y="1329"/>
                  <a:pt x="1110" y="1266"/>
                  <a:pt x="1035" y="1220"/>
                </a:cubicBezTo>
                <a:cubicBezTo>
                  <a:pt x="1011" y="1204"/>
                  <a:pt x="987" y="1189"/>
                  <a:pt x="961" y="1176"/>
                </a:cubicBezTo>
                <a:cubicBezTo>
                  <a:pt x="985" y="1105"/>
                  <a:pt x="1005" y="1031"/>
                  <a:pt x="1029" y="963"/>
                </a:cubicBezTo>
                <a:cubicBezTo>
                  <a:pt x="1068" y="845"/>
                  <a:pt x="1098" y="718"/>
                  <a:pt x="1068" y="600"/>
                </a:cubicBezTo>
                <a:cubicBezTo>
                  <a:pt x="1059" y="563"/>
                  <a:pt x="1032" y="522"/>
                  <a:pt x="999" y="532"/>
                </a:cubicBezTo>
                <a:cubicBezTo>
                  <a:pt x="982" y="535"/>
                  <a:pt x="967" y="550"/>
                  <a:pt x="958" y="569"/>
                </a:cubicBezTo>
                <a:cubicBezTo>
                  <a:pt x="910" y="649"/>
                  <a:pt x="901" y="745"/>
                  <a:pt x="901" y="842"/>
                </a:cubicBezTo>
                <a:cubicBezTo>
                  <a:pt x="898" y="907"/>
                  <a:pt x="904" y="972"/>
                  <a:pt x="913" y="1037"/>
                </a:cubicBezTo>
                <a:cubicBezTo>
                  <a:pt x="916" y="1068"/>
                  <a:pt x="919" y="1114"/>
                  <a:pt x="928" y="1155"/>
                </a:cubicBezTo>
                <a:cubicBezTo>
                  <a:pt x="827" y="1099"/>
                  <a:pt x="725" y="1046"/>
                  <a:pt x="633" y="975"/>
                </a:cubicBezTo>
                <a:cubicBezTo>
                  <a:pt x="657" y="900"/>
                  <a:pt x="681" y="823"/>
                  <a:pt x="704" y="749"/>
                </a:cubicBezTo>
                <a:cubicBezTo>
                  <a:pt x="746" y="631"/>
                  <a:pt x="773" y="504"/>
                  <a:pt x="743" y="386"/>
                </a:cubicBezTo>
                <a:cubicBezTo>
                  <a:pt x="734" y="349"/>
                  <a:pt x="710" y="308"/>
                  <a:pt x="675" y="318"/>
                </a:cubicBezTo>
                <a:cubicBezTo>
                  <a:pt x="657" y="321"/>
                  <a:pt x="645" y="336"/>
                  <a:pt x="636" y="355"/>
                </a:cubicBezTo>
                <a:cubicBezTo>
                  <a:pt x="588" y="436"/>
                  <a:pt x="576" y="532"/>
                  <a:pt x="576" y="628"/>
                </a:cubicBezTo>
                <a:cubicBezTo>
                  <a:pt x="576" y="693"/>
                  <a:pt x="579" y="758"/>
                  <a:pt x="588" y="823"/>
                </a:cubicBezTo>
                <a:cubicBezTo>
                  <a:pt x="594" y="857"/>
                  <a:pt x="594" y="913"/>
                  <a:pt x="606" y="956"/>
                </a:cubicBezTo>
                <a:cubicBezTo>
                  <a:pt x="564" y="919"/>
                  <a:pt x="523" y="876"/>
                  <a:pt x="490" y="829"/>
                </a:cubicBezTo>
                <a:cubicBezTo>
                  <a:pt x="439" y="755"/>
                  <a:pt x="400" y="674"/>
                  <a:pt x="383" y="584"/>
                </a:cubicBezTo>
                <a:cubicBezTo>
                  <a:pt x="398" y="535"/>
                  <a:pt x="412" y="485"/>
                  <a:pt x="430" y="436"/>
                </a:cubicBezTo>
                <a:cubicBezTo>
                  <a:pt x="472" y="318"/>
                  <a:pt x="499" y="191"/>
                  <a:pt x="469" y="70"/>
                </a:cubicBezTo>
                <a:cubicBezTo>
                  <a:pt x="460" y="32"/>
                  <a:pt x="433" y="-8"/>
                  <a:pt x="400" y="1"/>
                </a:cubicBezTo>
                <a:cubicBezTo>
                  <a:pt x="383" y="5"/>
                  <a:pt x="371" y="20"/>
                  <a:pt x="359" y="38"/>
                </a:cubicBezTo>
                <a:cubicBezTo>
                  <a:pt x="311" y="119"/>
                  <a:pt x="302" y="219"/>
                  <a:pt x="299" y="314"/>
                </a:cubicBezTo>
                <a:cubicBezTo>
                  <a:pt x="299" y="358"/>
                  <a:pt x="302" y="401"/>
                  <a:pt x="305" y="445"/>
                </a:cubicBezTo>
                <a:cubicBezTo>
                  <a:pt x="305" y="448"/>
                  <a:pt x="305" y="451"/>
                  <a:pt x="305" y="457"/>
                </a:cubicBezTo>
                <a:cubicBezTo>
                  <a:pt x="305" y="519"/>
                  <a:pt x="314" y="578"/>
                  <a:pt x="329" y="637"/>
                </a:cubicBezTo>
                <a:cubicBezTo>
                  <a:pt x="329" y="643"/>
                  <a:pt x="332" y="649"/>
                  <a:pt x="335" y="655"/>
                </a:cubicBezTo>
                <a:cubicBezTo>
                  <a:pt x="350" y="708"/>
                  <a:pt x="371" y="758"/>
                  <a:pt x="398" y="808"/>
                </a:cubicBezTo>
                <a:cubicBezTo>
                  <a:pt x="430" y="863"/>
                  <a:pt x="472" y="916"/>
                  <a:pt x="517" y="959"/>
                </a:cubicBezTo>
                <a:cubicBezTo>
                  <a:pt x="484" y="947"/>
                  <a:pt x="454" y="938"/>
                  <a:pt x="421" y="922"/>
                </a:cubicBezTo>
                <a:cubicBezTo>
                  <a:pt x="308" y="879"/>
                  <a:pt x="186" y="845"/>
                  <a:pt x="70" y="872"/>
                </a:cubicBezTo>
                <a:cubicBezTo>
                  <a:pt x="37" y="882"/>
                  <a:pt x="-5" y="907"/>
                  <a:pt x="1" y="941"/>
                </a:cubicBezTo>
                <a:cubicBezTo>
                  <a:pt x="4" y="963"/>
                  <a:pt x="22" y="975"/>
                  <a:pt x="37" y="984"/>
                </a:cubicBezTo>
                <a:cubicBezTo>
                  <a:pt x="114" y="1037"/>
                  <a:pt x="210" y="1053"/>
                  <a:pt x="299" y="1056"/>
                </a:cubicBezTo>
                <a:cubicBezTo>
                  <a:pt x="365" y="1059"/>
                  <a:pt x="427" y="1056"/>
                  <a:pt x="493" y="1049"/>
                </a:cubicBezTo>
                <a:cubicBezTo>
                  <a:pt x="520" y="1046"/>
                  <a:pt x="567" y="1046"/>
                  <a:pt x="606" y="1037"/>
                </a:cubicBezTo>
                <a:cubicBezTo>
                  <a:pt x="618" y="1046"/>
                  <a:pt x="627" y="1053"/>
                  <a:pt x="639" y="1062"/>
                </a:cubicBezTo>
                <a:cubicBezTo>
                  <a:pt x="707" y="1112"/>
                  <a:pt x="782" y="1152"/>
                  <a:pt x="856" y="1192"/>
                </a:cubicBezTo>
                <a:cubicBezTo>
                  <a:pt x="794" y="1201"/>
                  <a:pt x="731" y="1214"/>
                  <a:pt x="669" y="1220"/>
                </a:cubicBezTo>
                <a:cubicBezTo>
                  <a:pt x="549" y="1235"/>
                  <a:pt x="430" y="1266"/>
                  <a:pt x="341" y="1347"/>
                </a:cubicBezTo>
                <a:cubicBezTo>
                  <a:pt x="314" y="1372"/>
                  <a:pt x="290" y="1412"/>
                  <a:pt x="311" y="1443"/>
                </a:cubicBezTo>
                <a:cubicBezTo>
                  <a:pt x="323" y="1456"/>
                  <a:pt x="344" y="1462"/>
                  <a:pt x="362" y="1462"/>
                </a:cubicBezTo>
                <a:cubicBezTo>
                  <a:pt x="451" y="1471"/>
                  <a:pt x="541" y="1437"/>
                  <a:pt x="624" y="1393"/>
                </a:cubicBezTo>
                <a:cubicBezTo>
                  <a:pt x="681" y="1366"/>
                  <a:pt x="734" y="1331"/>
                  <a:pt x="788" y="1294"/>
                </a:cubicBezTo>
                <a:cubicBezTo>
                  <a:pt x="815" y="1276"/>
                  <a:pt x="865" y="1248"/>
                  <a:pt x="895" y="1214"/>
                </a:cubicBezTo>
                <a:cubicBezTo>
                  <a:pt x="979" y="1263"/>
                  <a:pt x="1062" y="1313"/>
                  <a:pt x="1134" y="1378"/>
                </a:cubicBezTo>
                <a:cubicBezTo>
                  <a:pt x="1077" y="1387"/>
                  <a:pt x="1020" y="1397"/>
                  <a:pt x="961" y="1403"/>
                </a:cubicBezTo>
                <a:cubicBezTo>
                  <a:pt x="844" y="1418"/>
                  <a:pt x="722" y="1449"/>
                  <a:pt x="633" y="1530"/>
                </a:cubicBezTo>
                <a:cubicBezTo>
                  <a:pt x="606" y="1555"/>
                  <a:pt x="582" y="1598"/>
                  <a:pt x="606" y="1626"/>
                </a:cubicBezTo>
                <a:cubicBezTo>
                  <a:pt x="618" y="1638"/>
                  <a:pt x="636" y="1645"/>
                  <a:pt x="654" y="1645"/>
                </a:cubicBezTo>
                <a:cubicBezTo>
                  <a:pt x="746" y="1654"/>
                  <a:pt x="836" y="1620"/>
                  <a:pt x="916" y="1576"/>
                </a:cubicBezTo>
                <a:cubicBezTo>
                  <a:pt x="973" y="1548"/>
                  <a:pt x="1026" y="1515"/>
                  <a:pt x="1080" y="1480"/>
                </a:cubicBezTo>
                <a:cubicBezTo>
                  <a:pt x="1104" y="1462"/>
                  <a:pt x="1142" y="1440"/>
                  <a:pt x="1172" y="1412"/>
                </a:cubicBezTo>
                <a:cubicBezTo>
                  <a:pt x="1178" y="1418"/>
                  <a:pt x="1184" y="1425"/>
                  <a:pt x="1190" y="1431"/>
                </a:cubicBezTo>
                <a:cubicBezTo>
                  <a:pt x="1268" y="1515"/>
                  <a:pt x="1327" y="1623"/>
                  <a:pt x="1330" y="1741"/>
                </a:cubicBezTo>
                <a:cubicBezTo>
                  <a:pt x="1330" y="1784"/>
                  <a:pt x="1396" y="1784"/>
                  <a:pt x="1396" y="1741"/>
                </a:cubicBezTo>
                <a:cubicBezTo>
                  <a:pt x="1393" y="1626"/>
                  <a:pt x="1348" y="1524"/>
                  <a:pt x="1280" y="1434"/>
                </a:cubicBezTo>
                <a:cubicBezTo>
                  <a:pt x="1304" y="1359"/>
                  <a:pt x="1324" y="1282"/>
                  <a:pt x="1351" y="1204"/>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 name="Google Shape;191;p16"/>
          <p:cNvSpPr/>
          <p:nvPr/>
        </p:nvSpPr>
        <p:spPr>
          <a:xfrm>
            <a:off x="577495" y="4903343"/>
            <a:ext cx="48805" cy="51233"/>
          </a:xfrm>
          <a:custGeom>
            <a:rect b="b" l="l" r="r" t="t"/>
            <a:pathLst>
              <a:path extrusionOk="0" h="211" w="201">
                <a:moveTo>
                  <a:pt x="28" y="30"/>
                </a:moveTo>
                <a:lnTo>
                  <a:pt x="28" y="30"/>
                </a:lnTo>
                <a:cubicBezTo>
                  <a:pt x="14" y="49"/>
                  <a:pt x="4" y="74"/>
                  <a:pt x="2" y="95"/>
                </a:cubicBezTo>
                <a:cubicBezTo>
                  <a:pt x="-1" y="120"/>
                  <a:pt x="-1" y="145"/>
                  <a:pt x="10" y="167"/>
                </a:cubicBezTo>
                <a:cubicBezTo>
                  <a:pt x="25" y="192"/>
                  <a:pt x="55" y="204"/>
                  <a:pt x="85" y="210"/>
                </a:cubicBezTo>
                <a:cubicBezTo>
                  <a:pt x="127" y="213"/>
                  <a:pt x="177" y="201"/>
                  <a:pt x="195" y="161"/>
                </a:cubicBezTo>
                <a:cubicBezTo>
                  <a:pt x="204" y="142"/>
                  <a:pt x="201" y="120"/>
                  <a:pt x="198" y="98"/>
                </a:cubicBezTo>
                <a:cubicBezTo>
                  <a:pt x="192" y="74"/>
                  <a:pt x="183" y="49"/>
                  <a:pt x="165" y="30"/>
                </a:cubicBezTo>
                <a:cubicBezTo>
                  <a:pt x="127" y="-7"/>
                  <a:pt x="64" y="-13"/>
                  <a:pt x="28" y="30"/>
                </a:cubicBezTo>
                <a:close/>
              </a:path>
            </a:pathLst>
          </a:custGeom>
          <a:solidFill>
            <a:schemeClr val="lt1"/>
          </a:solidFill>
          <a:ln>
            <a:noFill/>
          </a:ln>
        </p:spPr>
        <p:txBody>
          <a:bodyPr anchorCtr="1" anchor="ctr" bIns="30950" lIns="90000" spcFirstLastPara="1" rIns="90000" wrap="square" tIns="30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 name="Google Shape;192;p16"/>
          <p:cNvSpPr/>
          <p:nvPr/>
        </p:nvSpPr>
        <p:spPr>
          <a:xfrm>
            <a:off x="988833" y="4896552"/>
            <a:ext cx="50504" cy="50019"/>
          </a:xfrm>
          <a:custGeom>
            <a:rect b="b" l="l" r="r" t="t"/>
            <a:pathLst>
              <a:path extrusionOk="0" h="206" w="208">
                <a:moveTo>
                  <a:pt x="28" y="171"/>
                </a:moveTo>
                <a:lnTo>
                  <a:pt x="28" y="171"/>
                </a:lnTo>
                <a:cubicBezTo>
                  <a:pt x="150" y="304"/>
                  <a:pt x="314" y="16"/>
                  <a:pt x="118" y="0"/>
                </a:cubicBezTo>
                <a:cubicBezTo>
                  <a:pt x="28" y="-9"/>
                  <a:pt x="-40" y="99"/>
                  <a:pt x="28" y="171"/>
                </a:cubicBezTo>
                <a:close/>
              </a:path>
            </a:pathLst>
          </a:custGeom>
          <a:solidFill>
            <a:schemeClr val="lt1"/>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 name="Google Shape;193;p16"/>
          <p:cNvSpPr/>
          <p:nvPr/>
        </p:nvSpPr>
        <p:spPr>
          <a:xfrm>
            <a:off x="1046378" y="5018686"/>
            <a:ext cx="182836" cy="246938"/>
          </a:xfrm>
          <a:custGeom>
            <a:rect b="b" l="l" r="r" t="t"/>
            <a:pathLst>
              <a:path extrusionOk="0" h="1017" w="753">
                <a:moveTo>
                  <a:pt x="541" y="1017"/>
                </a:moveTo>
                <a:lnTo>
                  <a:pt x="541" y="1017"/>
                </a:lnTo>
                <a:cubicBezTo>
                  <a:pt x="565" y="828"/>
                  <a:pt x="699" y="679"/>
                  <a:pt x="753" y="499"/>
                </a:cubicBezTo>
                <a:cubicBezTo>
                  <a:pt x="642" y="530"/>
                  <a:pt x="544" y="611"/>
                  <a:pt x="488" y="719"/>
                </a:cubicBezTo>
                <a:cubicBezTo>
                  <a:pt x="511" y="477"/>
                  <a:pt x="535" y="238"/>
                  <a:pt x="559" y="0"/>
                </a:cubicBezTo>
                <a:cubicBezTo>
                  <a:pt x="509" y="49"/>
                  <a:pt x="470" y="114"/>
                  <a:pt x="437" y="180"/>
                </a:cubicBezTo>
                <a:cubicBezTo>
                  <a:pt x="348" y="362"/>
                  <a:pt x="298" y="567"/>
                  <a:pt x="292" y="775"/>
                </a:cubicBezTo>
                <a:cubicBezTo>
                  <a:pt x="232" y="629"/>
                  <a:pt x="131" y="508"/>
                  <a:pt x="0" y="430"/>
                </a:cubicBezTo>
                <a:cubicBezTo>
                  <a:pt x="83" y="579"/>
                  <a:pt x="137" y="747"/>
                  <a:pt x="158" y="917"/>
                </a:cubicBezTo>
                <a:cubicBezTo>
                  <a:pt x="179" y="896"/>
                  <a:pt x="220" y="883"/>
                  <a:pt x="247" y="880"/>
                </a:cubicBezTo>
                <a:cubicBezTo>
                  <a:pt x="274" y="874"/>
                  <a:pt x="304" y="880"/>
                  <a:pt x="325" y="899"/>
                </a:cubicBezTo>
                <a:cubicBezTo>
                  <a:pt x="354" y="924"/>
                  <a:pt x="354" y="967"/>
                  <a:pt x="357" y="1004"/>
                </a:cubicBezTo>
                <a:cubicBezTo>
                  <a:pt x="380" y="986"/>
                  <a:pt x="413" y="970"/>
                  <a:pt x="446" y="976"/>
                </a:cubicBezTo>
                <a:cubicBezTo>
                  <a:pt x="479" y="983"/>
                  <a:pt x="547" y="983"/>
                  <a:pt x="541" y="1017"/>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 name="Google Shape;194;p16"/>
          <p:cNvSpPr/>
          <p:nvPr/>
        </p:nvSpPr>
        <p:spPr>
          <a:xfrm>
            <a:off x="668804" y="5126979"/>
            <a:ext cx="203960" cy="179194"/>
          </a:xfrm>
          <a:custGeom>
            <a:rect b="b" l="l" r="r" t="t"/>
            <a:pathLst>
              <a:path extrusionOk="0" h="738" w="840">
                <a:moveTo>
                  <a:pt x="802" y="571"/>
                </a:moveTo>
                <a:lnTo>
                  <a:pt x="802" y="571"/>
                </a:lnTo>
                <a:cubicBezTo>
                  <a:pt x="796" y="456"/>
                  <a:pt x="807" y="338"/>
                  <a:pt x="840" y="226"/>
                </a:cubicBezTo>
                <a:cubicBezTo>
                  <a:pt x="739" y="270"/>
                  <a:pt x="694" y="385"/>
                  <a:pt x="659" y="490"/>
                </a:cubicBezTo>
                <a:cubicBezTo>
                  <a:pt x="635" y="326"/>
                  <a:pt x="602" y="161"/>
                  <a:pt x="566" y="0"/>
                </a:cubicBezTo>
                <a:cubicBezTo>
                  <a:pt x="497" y="133"/>
                  <a:pt x="477" y="292"/>
                  <a:pt x="503" y="437"/>
                </a:cubicBezTo>
                <a:cubicBezTo>
                  <a:pt x="459" y="288"/>
                  <a:pt x="405" y="140"/>
                  <a:pt x="337" y="0"/>
                </a:cubicBezTo>
                <a:cubicBezTo>
                  <a:pt x="316" y="149"/>
                  <a:pt x="316" y="301"/>
                  <a:pt x="334" y="453"/>
                </a:cubicBezTo>
                <a:cubicBezTo>
                  <a:pt x="215" y="391"/>
                  <a:pt x="131" y="251"/>
                  <a:pt x="0" y="236"/>
                </a:cubicBezTo>
                <a:cubicBezTo>
                  <a:pt x="131" y="357"/>
                  <a:pt x="247" y="496"/>
                  <a:pt x="340" y="651"/>
                </a:cubicBezTo>
                <a:cubicBezTo>
                  <a:pt x="369" y="608"/>
                  <a:pt x="450" y="614"/>
                  <a:pt x="497" y="627"/>
                </a:cubicBezTo>
                <a:cubicBezTo>
                  <a:pt x="548" y="639"/>
                  <a:pt x="587" y="685"/>
                  <a:pt x="593" y="738"/>
                </a:cubicBezTo>
                <a:cubicBezTo>
                  <a:pt x="593" y="704"/>
                  <a:pt x="596" y="667"/>
                  <a:pt x="620" y="642"/>
                </a:cubicBezTo>
                <a:cubicBezTo>
                  <a:pt x="644" y="620"/>
                  <a:pt x="691" y="620"/>
                  <a:pt x="703" y="651"/>
                </a:cubicBezTo>
                <a:cubicBezTo>
                  <a:pt x="715" y="629"/>
                  <a:pt x="730" y="611"/>
                  <a:pt x="751" y="605"/>
                </a:cubicBezTo>
                <a:cubicBezTo>
                  <a:pt x="772" y="596"/>
                  <a:pt x="792" y="552"/>
                  <a:pt x="802" y="57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5" name="Google Shape;195;p16"/>
          <p:cNvSpPr/>
          <p:nvPr/>
        </p:nvSpPr>
        <p:spPr>
          <a:xfrm>
            <a:off x="7403179" y="-587557"/>
            <a:ext cx="2055190" cy="2388275"/>
          </a:xfrm>
          <a:custGeom>
            <a:rect b="b" l="l" r="r" t="t"/>
            <a:pathLst>
              <a:path extrusionOk="0" h="2388" w="2055">
                <a:moveTo>
                  <a:pt x="2055" y="0"/>
                </a:moveTo>
                <a:lnTo>
                  <a:pt x="2055" y="0"/>
                </a:lnTo>
                <a:cubicBezTo>
                  <a:pt x="2055" y="2388"/>
                  <a:pt x="2055" y="2388"/>
                  <a:pt x="2055" y="2388"/>
                </a:cubicBezTo>
                <a:cubicBezTo>
                  <a:pt x="1857" y="2305"/>
                  <a:pt x="1658" y="2189"/>
                  <a:pt x="1552" y="2001"/>
                </a:cubicBezTo>
                <a:cubicBezTo>
                  <a:pt x="1390" y="1711"/>
                  <a:pt x="1466" y="1277"/>
                  <a:pt x="1190" y="1089"/>
                </a:cubicBezTo>
                <a:cubicBezTo>
                  <a:pt x="987" y="950"/>
                  <a:pt x="666" y="1016"/>
                  <a:pt x="514" y="821"/>
                </a:cubicBezTo>
                <a:cubicBezTo>
                  <a:pt x="414" y="694"/>
                  <a:pt x="436" y="511"/>
                  <a:pt x="372" y="362"/>
                </a:cubicBezTo>
                <a:cubicBezTo>
                  <a:pt x="304" y="199"/>
                  <a:pt x="147" y="103"/>
                  <a:pt x="0" y="0"/>
                </a:cubicBezTo>
                <a:lnTo>
                  <a:pt x="2055"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96" name="Shape 196"/>
        <p:cNvGrpSpPr/>
        <p:nvPr/>
      </p:nvGrpSpPr>
      <p:grpSpPr>
        <a:xfrm>
          <a:off x="0" y="0"/>
          <a:ext cx="0" cy="0"/>
          <a:chOff x="0" y="0"/>
          <a:chExt cx="0" cy="0"/>
        </a:xfrm>
      </p:grpSpPr>
      <p:sp>
        <p:nvSpPr>
          <p:cNvPr id="197" name="Google Shape;197;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8" name="Google Shape;198;p17"/>
          <p:cNvSpPr txBox="1"/>
          <p:nvPr>
            <p:ph idx="1" type="subTitle"/>
          </p:nvPr>
        </p:nvSpPr>
        <p:spPr>
          <a:xfrm>
            <a:off x="950663" y="2218518"/>
            <a:ext cx="2336400" cy="527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9" name="Google Shape;199;p17"/>
          <p:cNvSpPr txBox="1"/>
          <p:nvPr>
            <p:ph idx="2" type="subTitle"/>
          </p:nvPr>
        </p:nvSpPr>
        <p:spPr>
          <a:xfrm>
            <a:off x="5856938" y="2218518"/>
            <a:ext cx="2336400" cy="527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0" name="Google Shape;200;p17"/>
          <p:cNvSpPr txBox="1"/>
          <p:nvPr>
            <p:ph idx="3" type="subTitle"/>
          </p:nvPr>
        </p:nvSpPr>
        <p:spPr>
          <a:xfrm>
            <a:off x="3403800" y="3389146"/>
            <a:ext cx="2336400" cy="527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1" name="Google Shape;201;p17"/>
          <p:cNvGrpSpPr/>
          <p:nvPr/>
        </p:nvGrpSpPr>
        <p:grpSpPr>
          <a:xfrm>
            <a:off x="0" y="3621790"/>
            <a:ext cx="9150630" cy="1524960"/>
            <a:chOff x="0" y="3621790"/>
            <a:chExt cx="9150630" cy="1524960"/>
          </a:xfrm>
        </p:grpSpPr>
        <p:sp>
          <p:nvSpPr>
            <p:cNvPr id="202" name="Google Shape;202;p17"/>
            <p:cNvSpPr/>
            <p:nvPr/>
          </p:nvSpPr>
          <p:spPr>
            <a:xfrm>
              <a:off x="0" y="3621790"/>
              <a:ext cx="1361520" cy="1522440"/>
            </a:xfrm>
            <a:custGeom>
              <a:rect b="b" l="l" r="r" t="t"/>
              <a:pathLst>
                <a:path extrusionOk="0" h="4229" w="3782">
                  <a:moveTo>
                    <a:pt x="3775" y="4229"/>
                  </a:moveTo>
                  <a:lnTo>
                    <a:pt x="3775" y="4229"/>
                  </a:lnTo>
                  <a:cubicBezTo>
                    <a:pt x="0" y="4229"/>
                    <a:pt x="0" y="4229"/>
                    <a:pt x="0" y="4229"/>
                  </a:cubicBezTo>
                  <a:cubicBezTo>
                    <a:pt x="0" y="247"/>
                    <a:pt x="0" y="247"/>
                    <a:pt x="0" y="247"/>
                  </a:cubicBezTo>
                  <a:cubicBezTo>
                    <a:pt x="77" y="170"/>
                    <a:pt x="163" y="104"/>
                    <a:pt x="258" y="47"/>
                  </a:cubicBezTo>
                  <a:cubicBezTo>
                    <a:pt x="315" y="13"/>
                    <a:pt x="381" y="-16"/>
                    <a:pt x="441" y="10"/>
                  </a:cubicBezTo>
                  <a:cubicBezTo>
                    <a:pt x="496" y="33"/>
                    <a:pt x="524" y="90"/>
                    <a:pt x="542" y="144"/>
                  </a:cubicBezTo>
                  <a:cubicBezTo>
                    <a:pt x="714" y="652"/>
                    <a:pt x="582" y="1208"/>
                    <a:pt x="447" y="1724"/>
                  </a:cubicBezTo>
                  <a:cubicBezTo>
                    <a:pt x="507" y="1580"/>
                    <a:pt x="616" y="1460"/>
                    <a:pt x="748" y="1382"/>
                  </a:cubicBezTo>
                  <a:cubicBezTo>
                    <a:pt x="868" y="1638"/>
                    <a:pt x="889" y="1939"/>
                    <a:pt x="800" y="2208"/>
                  </a:cubicBezTo>
                  <a:cubicBezTo>
                    <a:pt x="863" y="2090"/>
                    <a:pt x="946" y="1984"/>
                    <a:pt x="1046" y="1896"/>
                  </a:cubicBezTo>
                  <a:cubicBezTo>
                    <a:pt x="1144" y="2039"/>
                    <a:pt x="1175" y="2225"/>
                    <a:pt x="1132" y="2394"/>
                  </a:cubicBezTo>
                  <a:cubicBezTo>
                    <a:pt x="1175" y="2311"/>
                    <a:pt x="1224" y="2234"/>
                    <a:pt x="1278" y="2162"/>
                  </a:cubicBezTo>
                  <a:cubicBezTo>
                    <a:pt x="1304" y="2131"/>
                    <a:pt x="1330" y="2099"/>
                    <a:pt x="1367" y="2090"/>
                  </a:cubicBezTo>
                  <a:cubicBezTo>
                    <a:pt x="1473" y="2065"/>
                    <a:pt x="1528" y="2214"/>
                    <a:pt x="1533" y="2323"/>
                  </a:cubicBezTo>
                  <a:cubicBezTo>
                    <a:pt x="1651" y="2128"/>
                    <a:pt x="1820" y="1904"/>
                    <a:pt x="2047" y="1927"/>
                  </a:cubicBezTo>
                  <a:cubicBezTo>
                    <a:pt x="2267" y="1950"/>
                    <a:pt x="2393" y="2202"/>
                    <a:pt x="2385" y="2420"/>
                  </a:cubicBezTo>
                  <a:cubicBezTo>
                    <a:pt x="2379" y="2641"/>
                    <a:pt x="2282" y="2847"/>
                    <a:pt x="2239" y="3062"/>
                  </a:cubicBezTo>
                  <a:cubicBezTo>
                    <a:pt x="2293" y="2979"/>
                    <a:pt x="2350" y="2893"/>
                    <a:pt x="2433" y="2841"/>
                  </a:cubicBezTo>
                  <a:cubicBezTo>
                    <a:pt x="2454" y="2833"/>
                    <a:pt x="2471" y="2824"/>
                    <a:pt x="2494" y="2818"/>
                  </a:cubicBezTo>
                  <a:cubicBezTo>
                    <a:pt x="2568" y="2796"/>
                    <a:pt x="2657" y="2810"/>
                    <a:pt x="2706" y="2870"/>
                  </a:cubicBezTo>
                  <a:cubicBezTo>
                    <a:pt x="2740" y="2910"/>
                    <a:pt x="2749" y="2965"/>
                    <a:pt x="2755" y="3019"/>
                  </a:cubicBezTo>
                  <a:cubicBezTo>
                    <a:pt x="2772" y="3137"/>
                    <a:pt x="2777" y="3254"/>
                    <a:pt x="2772" y="3375"/>
                  </a:cubicBezTo>
                  <a:cubicBezTo>
                    <a:pt x="2772" y="3412"/>
                    <a:pt x="2769" y="3449"/>
                    <a:pt x="2766" y="3486"/>
                  </a:cubicBezTo>
                  <a:cubicBezTo>
                    <a:pt x="2777" y="3452"/>
                    <a:pt x="2792" y="3420"/>
                    <a:pt x="2815" y="3392"/>
                  </a:cubicBezTo>
                  <a:cubicBezTo>
                    <a:pt x="2895" y="3283"/>
                    <a:pt x="3044" y="3223"/>
                    <a:pt x="3173" y="3271"/>
                  </a:cubicBezTo>
                  <a:cubicBezTo>
                    <a:pt x="3285" y="3312"/>
                    <a:pt x="3354" y="3438"/>
                    <a:pt x="3348" y="3552"/>
                  </a:cubicBezTo>
                  <a:cubicBezTo>
                    <a:pt x="3345" y="3604"/>
                    <a:pt x="3328" y="3652"/>
                    <a:pt x="3291" y="3693"/>
                  </a:cubicBezTo>
                  <a:cubicBezTo>
                    <a:pt x="3359" y="3644"/>
                    <a:pt x="3443" y="3598"/>
                    <a:pt x="3523" y="3584"/>
                  </a:cubicBezTo>
                  <a:cubicBezTo>
                    <a:pt x="3580" y="3575"/>
                    <a:pt x="3637" y="3581"/>
                    <a:pt x="3683" y="3618"/>
                  </a:cubicBezTo>
                  <a:cubicBezTo>
                    <a:pt x="3749" y="3670"/>
                    <a:pt x="3766" y="3756"/>
                    <a:pt x="3775" y="3839"/>
                  </a:cubicBezTo>
                  <a:cubicBezTo>
                    <a:pt x="3775" y="3848"/>
                    <a:pt x="3775" y="3859"/>
                    <a:pt x="3775" y="3868"/>
                  </a:cubicBezTo>
                  <a:cubicBezTo>
                    <a:pt x="3784" y="3988"/>
                    <a:pt x="3784" y="4108"/>
                    <a:pt x="3775" y="4229"/>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 name="Google Shape;203;p17"/>
            <p:cNvSpPr/>
            <p:nvPr/>
          </p:nvSpPr>
          <p:spPr>
            <a:xfrm>
              <a:off x="213480" y="4831030"/>
              <a:ext cx="1369800" cy="315720"/>
            </a:xfrm>
            <a:custGeom>
              <a:rect b="b" l="l" r="r" t="t"/>
              <a:pathLst>
                <a:path extrusionOk="0" h="877" w="3805">
                  <a:moveTo>
                    <a:pt x="3804" y="870"/>
                  </a:moveTo>
                  <a:lnTo>
                    <a:pt x="3804" y="870"/>
                  </a:lnTo>
                  <a:cubicBezTo>
                    <a:pt x="3807" y="746"/>
                    <a:pt x="3804" y="620"/>
                    <a:pt x="3752" y="509"/>
                  </a:cubicBezTo>
                  <a:cubicBezTo>
                    <a:pt x="3698" y="388"/>
                    <a:pt x="3572" y="285"/>
                    <a:pt x="3437" y="308"/>
                  </a:cubicBezTo>
                  <a:cubicBezTo>
                    <a:pt x="3334" y="325"/>
                    <a:pt x="3262" y="408"/>
                    <a:pt x="3182" y="480"/>
                  </a:cubicBezTo>
                  <a:cubicBezTo>
                    <a:pt x="3142" y="517"/>
                    <a:pt x="3102" y="549"/>
                    <a:pt x="3056" y="572"/>
                  </a:cubicBezTo>
                  <a:cubicBezTo>
                    <a:pt x="3001" y="468"/>
                    <a:pt x="3030" y="328"/>
                    <a:pt x="2950" y="242"/>
                  </a:cubicBezTo>
                  <a:cubicBezTo>
                    <a:pt x="2944" y="236"/>
                    <a:pt x="2938" y="230"/>
                    <a:pt x="2930" y="225"/>
                  </a:cubicBezTo>
                  <a:cubicBezTo>
                    <a:pt x="2881" y="188"/>
                    <a:pt x="2815" y="179"/>
                    <a:pt x="2755" y="193"/>
                  </a:cubicBezTo>
                  <a:cubicBezTo>
                    <a:pt x="2720" y="199"/>
                    <a:pt x="2692" y="213"/>
                    <a:pt x="2663" y="230"/>
                  </a:cubicBezTo>
                  <a:cubicBezTo>
                    <a:pt x="2577" y="285"/>
                    <a:pt x="2520" y="377"/>
                    <a:pt x="2465" y="465"/>
                  </a:cubicBezTo>
                  <a:cubicBezTo>
                    <a:pt x="2425" y="302"/>
                    <a:pt x="2356" y="110"/>
                    <a:pt x="2222" y="33"/>
                  </a:cubicBezTo>
                  <a:cubicBezTo>
                    <a:pt x="2208" y="27"/>
                    <a:pt x="2193" y="21"/>
                    <a:pt x="2179" y="16"/>
                  </a:cubicBezTo>
                  <a:cubicBezTo>
                    <a:pt x="2159" y="7"/>
                    <a:pt x="2136" y="4"/>
                    <a:pt x="2110" y="1"/>
                  </a:cubicBezTo>
                  <a:cubicBezTo>
                    <a:pt x="2041" y="-5"/>
                    <a:pt x="1975" y="21"/>
                    <a:pt x="1915" y="56"/>
                  </a:cubicBezTo>
                  <a:cubicBezTo>
                    <a:pt x="1898" y="64"/>
                    <a:pt x="1884" y="73"/>
                    <a:pt x="1869" y="84"/>
                  </a:cubicBezTo>
                  <a:cubicBezTo>
                    <a:pt x="1692" y="202"/>
                    <a:pt x="1554" y="374"/>
                    <a:pt x="1476" y="572"/>
                  </a:cubicBezTo>
                  <a:cubicBezTo>
                    <a:pt x="1425" y="388"/>
                    <a:pt x="1193" y="293"/>
                    <a:pt x="1018" y="362"/>
                  </a:cubicBezTo>
                  <a:cubicBezTo>
                    <a:pt x="840" y="434"/>
                    <a:pt x="737" y="637"/>
                    <a:pt x="760" y="827"/>
                  </a:cubicBezTo>
                  <a:cubicBezTo>
                    <a:pt x="634" y="675"/>
                    <a:pt x="407" y="617"/>
                    <a:pt x="221" y="689"/>
                  </a:cubicBezTo>
                  <a:cubicBezTo>
                    <a:pt x="132" y="724"/>
                    <a:pt x="55" y="789"/>
                    <a:pt x="0" y="870"/>
                  </a:cubicBezTo>
                  <a:cubicBezTo>
                    <a:pt x="2419" y="870"/>
                    <a:pt x="2419" y="870"/>
                    <a:pt x="2419" y="870"/>
                  </a:cubicBezTo>
                  <a:cubicBezTo>
                    <a:pt x="3182" y="870"/>
                    <a:pt x="3182" y="870"/>
                    <a:pt x="3182" y="870"/>
                  </a:cubicBezTo>
                  <a:cubicBezTo>
                    <a:pt x="3182" y="895"/>
                    <a:pt x="3185" y="844"/>
                    <a:pt x="3182" y="870"/>
                  </a:cubicBezTo>
                  <a:lnTo>
                    <a:pt x="3804" y="87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 name="Google Shape;204;p17"/>
            <p:cNvSpPr/>
            <p:nvPr/>
          </p:nvSpPr>
          <p:spPr>
            <a:xfrm>
              <a:off x="7780830" y="4831030"/>
              <a:ext cx="1369800" cy="315720"/>
            </a:xfrm>
            <a:custGeom>
              <a:rect b="b" l="l" r="r" t="t"/>
              <a:pathLst>
                <a:path extrusionOk="0" h="877" w="3805">
                  <a:moveTo>
                    <a:pt x="3804" y="870"/>
                  </a:moveTo>
                  <a:lnTo>
                    <a:pt x="3804" y="870"/>
                  </a:lnTo>
                  <a:cubicBezTo>
                    <a:pt x="3807" y="746"/>
                    <a:pt x="3804" y="620"/>
                    <a:pt x="3752" y="509"/>
                  </a:cubicBezTo>
                  <a:cubicBezTo>
                    <a:pt x="3698" y="388"/>
                    <a:pt x="3572" y="285"/>
                    <a:pt x="3437" y="308"/>
                  </a:cubicBezTo>
                  <a:cubicBezTo>
                    <a:pt x="3334" y="325"/>
                    <a:pt x="3262" y="408"/>
                    <a:pt x="3182" y="480"/>
                  </a:cubicBezTo>
                  <a:cubicBezTo>
                    <a:pt x="3142" y="517"/>
                    <a:pt x="3102" y="549"/>
                    <a:pt x="3056" y="572"/>
                  </a:cubicBezTo>
                  <a:cubicBezTo>
                    <a:pt x="3001" y="468"/>
                    <a:pt x="3030" y="328"/>
                    <a:pt x="2950" y="242"/>
                  </a:cubicBezTo>
                  <a:cubicBezTo>
                    <a:pt x="2944" y="236"/>
                    <a:pt x="2938" y="230"/>
                    <a:pt x="2930" y="225"/>
                  </a:cubicBezTo>
                  <a:cubicBezTo>
                    <a:pt x="2881" y="188"/>
                    <a:pt x="2815" y="179"/>
                    <a:pt x="2755" y="193"/>
                  </a:cubicBezTo>
                  <a:cubicBezTo>
                    <a:pt x="2720" y="199"/>
                    <a:pt x="2692" y="213"/>
                    <a:pt x="2663" y="230"/>
                  </a:cubicBezTo>
                  <a:cubicBezTo>
                    <a:pt x="2577" y="285"/>
                    <a:pt x="2520" y="377"/>
                    <a:pt x="2465" y="465"/>
                  </a:cubicBezTo>
                  <a:cubicBezTo>
                    <a:pt x="2425" y="302"/>
                    <a:pt x="2356" y="110"/>
                    <a:pt x="2222" y="33"/>
                  </a:cubicBezTo>
                  <a:cubicBezTo>
                    <a:pt x="2208" y="27"/>
                    <a:pt x="2193" y="21"/>
                    <a:pt x="2179" y="16"/>
                  </a:cubicBezTo>
                  <a:cubicBezTo>
                    <a:pt x="2159" y="7"/>
                    <a:pt x="2136" y="4"/>
                    <a:pt x="2110" y="1"/>
                  </a:cubicBezTo>
                  <a:cubicBezTo>
                    <a:pt x="2041" y="-5"/>
                    <a:pt x="1975" y="21"/>
                    <a:pt x="1915" y="56"/>
                  </a:cubicBezTo>
                  <a:cubicBezTo>
                    <a:pt x="1898" y="64"/>
                    <a:pt x="1884" y="73"/>
                    <a:pt x="1869" y="84"/>
                  </a:cubicBezTo>
                  <a:cubicBezTo>
                    <a:pt x="1692" y="202"/>
                    <a:pt x="1554" y="374"/>
                    <a:pt x="1476" y="572"/>
                  </a:cubicBezTo>
                  <a:cubicBezTo>
                    <a:pt x="1425" y="388"/>
                    <a:pt x="1193" y="293"/>
                    <a:pt x="1018" y="362"/>
                  </a:cubicBezTo>
                  <a:cubicBezTo>
                    <a:pt x="840" y="434"/>
                    <a:pt x="737" y="637"/>
                    <a:pt x="760" y="827"/>
                  </a:cubicBezTo>
                  <a:cubicBezTo>
                    <a:pt x="634" y="675"/>
                    <a:pt x="407" y="617"/>
                    <a:pt x="221" y="689"/>
                  </a:cubicBezTo>
                  <a:cubicBezTo>
                    <a:pt x="132" y="724"/>
                    <a:pt x="55" y="789"/>
                    <a:pt x="0" y="870"/>
                  </a:cubicBezTo>
                  <a:cubicBezTo>
                    <a:pt x="2419" y="870"/>
                    <a:pt x="2419" y="870"/>
                    <a:pt x="2419" y="870"/>
                  </a:cubicBezTo>
                  <a:cubicBezTo>
                    <a:pt x="3182" y="870"/>
                    <a:pt x="3182" y="870"/>
                    <a:pt x="3182" y="870"/>
                  </a:cubicBezTo>
                  <a:cubicBezTo>
                    <a:pt x="3182" y="895"/>
                    <a:pt x="3185" y="844"/>
                    <a:pt x="3182" y="870"/>
                  </a:cubicBezTo>
                  <a:lnTo>
                    <a:pt x="3804" y="87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5" name="Google Shape;205;p17"/>
          <p:cNvGrpSpPr/>
          <p:nvPr/>
        </p:nvGrpSpPr>
        <p:grpSpPr>
          <a:xfrm>
            <a:off x="-71980" y="4199590"/>
            <a:ext cx="9033570" cy="956880"/>
            <a:chOff x="-71980" y="4199590"/>
            <a:chExt cx="9033570" cy="956880"/>
          </a:xfrm>
        </p:grpSpPr>
        <p:sp>
          <p:nvSpPr>
            <p:cNvPr id="206" name="Google Shape;206;p17"/>
            <p:cNvSpPr/>
            <p:nvPr/>
          </p:nvSpPr>
          <p:spPr>
            <a:xfrm>
              <a:off x="8536790" y="4199590"/>
              <a:ext cx="424800" cy="954720"/>
            </a:xfrm>
            <a:custGeom>
              <a:rect b="b" l="l" r="r" t="t"/>
              <a:pathLst>
                <a:path extrusionOk="0" h="2652" w="1180">
                  <a:moveTo>
                    <a:pt x="1058" y="107"/>
                  </a:moveTo>
                  <a:lnTo>
                    <a:pt x="1058" y="107"/>
                  </a:lnTo>
                  <a:cubicBezTo>
                    <a:pt x="1024" y="99"/>
                    <a:pt x="984" y="101"/>
                    <a:pt x="952" y="113"/>
                  </a:cubicBezTo>
                  <a:cubicBezTo>
                    <a:pt x="872" y="145"/>
                    <a:pt x="826" y="219"/>
                    <a:pt x="786" y="291"/>
                  </a:cubicBezTo>
                  <a:cubicBezTo>
                    <a:pt x="786" y="293"/>
                    <a:pt x="783" y="293"/>
                    <a:pt x="783" y="296"/>
                  </a:cubicBezTo>
                  <a:cubicBezTo>
                    <a:pt x="748" y="250"/>
                    <a:pt x="714" y="205"/>
                    <a:pt x="674" y="165"/>
                  </a:cubicBezTo>
                  <a:cubicBezTo>
                    <a:pt x="617" y="101"/>
                    <a:pt x="554" y="38"/>
                    <a:pt x="473" y="10"/>
                  </a:cubicBezTo>
                  <a:cubicBezTo>
                    <a:pt x="436" y="-2"/>
                    <a:pt x="396" y="-5"/>
                    <a:pt x="359" y="10"/>
                  </a:cubicBezTo>
                  <a:cubicBezTo>
                    <a:pt x="324" y="24"/>
                    <a:pt x="298" y="50"/>
                    <a:pt x="284" y="84"/>
                  </a:cubicBezTo>
                  <a:cubicBezTo>
                    <a:pt x="256" y="153"/>
                    <a:pt x="270" y="230"/>
                    <a:pt x="304" y="291"/>
                  </a:cubicBezTo>
                  <a:cubicBezTo>
                    <a:pt x="324" y="331"/>
                    <a:pt x="356" y="368"/>
                    <a:pt x="387" y="400"/>
                  </a:cubicBezTo>
                  <a:cubicBezTo>
                    <a:pt x="278" y="397"/>
                    <a:pt x="167" y="434"/>
                    <a:pt x="84" y="503"/>
                  </a:cubicBezTo>
                  <a:cubicBezTo>
                    <a:pt x="26" y="548"/>
                    <a:pt x="-11" y="620"/>
                    <a:pt x="3" y="695"/>
                  </a:cubicBezTo>
                  <a:cubicBezTo>
                    <a:pt x="17" y="769"/>
                    <a:pt x="86" y="809"/>
                    <a:pt x="161" y="807"/>
                  </a:cubicBezTo>
                  <a:cubicBezTo>
                    <a:pt x="235" y="804"/>
                    <a:pt x="296" y="764"/>
                    <a:pt x="364" y="740"/>
                  </a:cubicBezTo>
                  <a:cubicBezTo>
                    <a:pt x="347" y="815"/>
                    <a:pt x="339" y="890"/>
                    <a:pt x="339" y="967"/>
                  </a:cubicBezTo>
                  <a:cubicBezTo>
                    <a:pt x="336" y="1036"/>
                    <a:pt x="333" y="1119"/>
                    <a:pt x="373" y="1182"/>
                  </a:cubicBezTo>
                  <a:cubicBezTo>
                    <a:pt x="416" y="1248"/>
                    <a:pt x="499" y="1262"/>
                    <a:pt x="571" y="1231"/>
                  </a:cubicBezTo>
                  <a:cubicBezTo>
                    <a:pt x="640" y="1199"/>
                    <a:pt x="680" y="1125"/>
                    <a:pt x="700" y="1056"/>
                  </a:cubicBezTo>
                  <a:cubicBezTo>
                    <a:pt x="705" y="1036"/>
                    <a:pt x="708" y="1019"/>
                    <a:pt x="714" y="1001"/>
                  </a:cubicBezTo>
                  <a:cubicBezTo>
                    <a:pt x="746" y="1171"/>
                    <a:pt x="774" y="1339"/>
                    <a:pt x="797" y="1511"/>
                  </a:cubicBezTo>
                  <a:cubicBezTo>
                    <a:pt x="817" y="1663"/>
                    <a:pt x="832" y="1815"/>
                    <a:pt x="840" y="1970"/>
                  </a:cubicBezTo>
                  <a:cubicBezTo>
                    <a:pt x="774" y="1870"/>
                    <a:pt x="708" y="1772"/>
                    <a:pt x="620" y="1695"/>
                  </a:cubicBezTo>
                  <a:cubicBezTo>
                    <a:pt x="525" y="1609"/>
                    <a:pt x="402" y="1546"/>
                    <a:pt x="276" y="1549"/>
                  </a:cubicBezTo>
                  <a:cubicBezTo>
                    <a:pt x="250" y="1549"/>
                    <a:pt x="215" y="1546"/>
                    <a:pt x="201" y="1529"/>
                  </a:cubicBezTo>
                  <a:cubicBezTo>
                    <a:pt x="336" y="1784"/>
                    <a:pt x="585" y="1841"/>
                    <a:pt x="840" y="1984"/>
                  </a:cubicBezTo>
                  <a:cubicBezTo>
                    <a:pt x="843" y="2062"/>
                    <a:pt x="846" y="2136"/>
                    <a:pt x="849" y="2214"/>
                  </a:cubicBezTo>
                  <a:cubicBezTo>
                    <a:pt x="852" y="2348"/>
                    <a:pt x="852" y="2486"/>
                    <a:pt x="846" y="2624"/>
                  </a:cubicBezTo>
                  <a:cubicBezTo>
                    <a:pt x="843" y="2661"/>
                    <a:pt x="901" y="2661"/>
                    <a:pt x="903" y="2624"/>
                  </a:cubicBezTo>
                  <a:cubicBezTo>
                    <a:pt x="912" y="2383"/>
                    <a:pt x="909" y="2139"/>
                    <a:pt x="892" y="1901"/>
                  </a:cubicBezTo>
                  <a:cubicBezTo>
                    <a:pt x="877" y="1663"/>
                    <a:pt x="846" y="1426"/>
                    <a:pt x="806" y="1193"/>
                  </a:cubicBezTo>
                  <a:cubicBezTo>
                    <a:pt x="792" y="1099"/>
                    <a:pt x="774" y="1007"/>
                    <a:pt x="754" y="915"/>
                  </a:cubicBezTo>
                  <a:cubicBezTo>
                    <a:pt x="763" y="930"/>
                    <a:pt x="774" y="944"/>
                    <a:pt x="786" y="956"/>
                  </a:cubicBezTo>
                  <a:cubicBezTo>
                    <a:pt x="826" y="1001"/>
                    <a:pt x="886" y="1036"/>
                    <a:pt x="946" y="1033"/>
                  </a:cubicBezTo>
                  <a:cubicBezTo>
                    <a:pt x="1084" y="1027"/>
                    <a:pt x="1118" y="855"/>
                    <a:pt x="1087" y="749"/>
                  </a:cubicBezTo>
                  <a:cubicBezTo>
                    <a:pt x="1073" y="700"/>
                    <a:pt x="1047" y="657"/>
                    <a:pt x="1012" y="623"/>
                  </a:cubicBezTo>
                  <a:cubicBezTo>
                    <a:pt x="1104" y="566"/>
                    <a:pt x="1167" y="465"/>
                    <a:pt x="1178" y="356"/>
                  </a:cubicBezTo>
                  <a:cubicBezTo>
                    <a:pt x="1184" y="296"/>
                    <a:pt x="1176" y="228"/>
                    <a:pt x="1141" y="173"/>
                  </a:cubicBezTo>
                  <a:cubicBezTo>
                    <a:pt x="1121" y="141"/>
                    <a:pt x="1092" y="116"/>
                    <a:pt x="1058" y="107"/>
                  </a:cubicBezTo>
                  <a:moveTo>
                    <a:pt x="1075" y="483"/>
                  </a:moveTo>
                  <a:lnTo>
                    <a:pt x="1075" y="483"/>
                  </a:lnTo>
                  <a:cubicBezTo>
                    <a:pt x="1047" y="528"/>
                    <a:pt x="1004" y="569"/>
                    <a:pt x="952" y="589"/>
                  </a:cubicBezTo>
                  <a:cubicBezTo>
                    <a:pt x="929" y="597"/>
                    <a:pt x="923" y="626"/>
                    <a:pt x="943" y="640"/>
                  </a:cubicBezTo>
                  <a:cubicBezTo>
                    <a:pt x="1021" y="692"/>
                    <a:pt x="1058" y="792"/>
                    <a:pt x="1035" y="881"/>
                  </a:cubicBezTo>
                  <a:cubicBezTo>
                    <a:pt x="1024" y="924"/>
                    <a:pt x="998" y="973"/>
                    <a:pt x="949" y="975"/>
                  </a:cubicBezTo>
                  <a:cubicBezTo>
                    <a:pt x="898" y="978"/>
                    <a:pt x="855" y="947"/>
                    <a:pt x="823" y="912"/>
                  </a:cubicBezTo>
                  <a:cubicBezTo>
                    <a:pt x="780" y="861"/>
                    <a:pt x="751" y="801"/>
                    <a:pt x="708" y="749"/>
                  </a:cubicBezTo>
                  <a:cubicBezTo>
                    <a:pt x="700" y="740"/>
                    <a:pt x="683" y="738"/>
                    <a:pt x="674" y="744"/>
                  </a:cubicBezTo>
                  <a:cubicBezTo>
                    <a:pt x="662" y="752"/>
                    <a:pt x="657" y="764"/>
                    <a:pt x="660" y="778"/>
                  </a:cubicBezTo>
                  <a:cubicBezTo>
                    <a:pt x="674" y="849"/>
                    <a:pt x="671" y="927"/>
                    <a:pt x="654" y="1001"/>
                  </a:cubicBezTo>
                  <a:cubicBezTo>
                    <a:pt x="642" y="1062"/>
                    <a:pt x="620" y="1130"/>
                    <a:pt x="568" y="1168"/>
                  </a:cubicBezTo>
                  <a:cubicBezTo>
                    <a:pt x="525" y="1196"/>
                    <a:pt x="459" y="1202"/>
                    <a:pt x="424" y="1156"/>
                  </a:cubicBezTo>
                  <a:cubicBezTo>
                    <a:pt x="390" y="1108"/>
                    <a:pt x="393" y="1036"/>
                    <a:pt x="396" y="978"/>
                  </a:cubicBezTo>
                  <a:cubicBezTo>
                    <a:pt x="396" y="887"/>
                    <a:pt x="407" y="798"/>
                    <a:pt x="427" y="709"/>
                  </a:cubicBezTo>
                  <a:cubicBezTo>
                    <a:pt x="433" y="686"/>
                    <a:pt x="413" y="672"/>
                    <a:pt x="393" y="675"/>
                  </a:cubicBezTo>
                  <a:cubicBezTo>
                    <a:pt x="324" y="686"/>
                    <a:pt x="264" y="726"/>
                    <a:pt x="198" y="744"/>
                  </a:cubicBezTo>
                  <a:cubicBezTo>
                    <a:pt x="149" y="755"/>
                    <a:pt x="84" y="752"/>
                    <a:pt x="63" y="698"/>
                  </a:cubicBezTo>
                  <a:cubicBezTo>
                    <a:pt x="43" y="640"/>
                    <a:pt x="75" y="586"/>
                    <a:pt x="115" y="548"/>
                  </a:cubicBezTo>
                  <a:cubicBezTo>
                    <a:pt x="164" y="509"/>
                    <a:pt x="224" y="483"/>
                    <a:pt x="287" y="468"/>
                  </a:cubicBezTo>
                  <a:cubicBezTo>
                    <a:pt x="359" y="451"/>
                    <a:pt x="433" y="451"/>
                    <a:pt x="505" y="474"/>
                  </a:cubicBezTo>
                  <a:cubicBezTo>
                    <a:pt x="519" y="477"/>
                    <a:pt x="533" y="468"/>
                    <a:pt x="539" y="457"/>
                  </a:cubicBezTo>
                  <a:cubicBezTo>
                    <a:pt x="542" y="445"/>
                    <a:pt x="539" y="425"/>
                    <a:pt x="528" y="420"/>
                  </a:cubicBezTo>
                  <a:cubicBezTo>
                    <a:pt x="465" y="394"/>
                    <a:pt x="407" y="348"/>
                    <a:pt x="370" y="291"/>
                  </a:cubicBezTo>
                  <a:cubicBezTo>
                    <a:pt x="339" y="245"/>
                    <a:pt x="315" y="184"/>
                    <a:pt x="330" y="127"/>
                  </a:cubicBezTo>
                  <a:cubicBezTo>
                    <a:pt x="336" y="101"/>
                    <a:pt x="347" y="81"/>
                    <a:pt x="370" y="67"/>
                  </a:cubicBezTo>
                  <a:cubicBezTo>
                    <a:pt x="396" y="53"/>
                    <a:pt x="424" y="56"/>
                    <a:pt x="453" y="64"/>
                  </a:cubicBezTo>
                  <a:cubicBezTo>
                    <a:pt x="522" y="87"/>
                    <a:pt x="576" y="145"/>
                    <a:pt x="625" y="196"/>
                  </a:cubicBezTo>
                  <a:cubicBezTo>
                    <a:pt x="688" y="262"/>
                    <a:pt x="743" y="331"/>
                    <a:pt x="792" y="408"/>
                  </a:cubicBezTo>
                  <a:cubicBezTo>
                    <a:pt x="812" y="437"/>
                    <a:pt x="860" y="408"/>
                    <a:pt x="840" y="379"/>
                  </a:cubicBezTo>
                  <a:cubicBezTo>
                    <a:pt x="832" y="362"/>
                    <a:pt x="823" y="348"/>
                    <a:pt x="812" y="334"/>
                  </a:cubicBezTo>
                  <a:cubicBezTo>
                    <a:pt x="820" y="334"/>
                    <a:pt x="829" y="331"/>
                    <a:pt x="834" y="319"/>
                  </a:cubicBezTo>
                  <a:cubicBezTo>
                    <a:pt x="863" y="268"/>
                    <a:pt x="895" y="208"/>
                    <a:pt x="949" y="179"/>
                  </a:cubicBezTo>
                  <a:cubicBezTo>
                    <a:pt x="995" y="150"/>
                    <a:pt x="1058" y="150"/>
                    <a:pt x="1090" y="199"/>
                  </a:cubicBezTo>
                  <a:cubicBezTo>
                    <a:pt x="1144" y="285"/>
                    <a:pt x="1127" y="400"/>
                    <a:pt x="1075" y="48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 name="Google Shape;207;p17"/>
            <p:cNvSpPr/>
            <p:nvPr/>
          </p:nvSpPr>
          <p:spPr>
            <a:xfrm>
              <a:off x="-71980" y="4491550"/>
              <a:ext cx="408240" cy="664920"/>
            </a:xfrm>
            <a:custGeom>
              <a:rect b="b" l="l" r="r" t="t"/>
              <a:pathLst>
                <a:path extrusionOk="0" h="1847" w="1134">
                  <a:moveTo>
                    <a:pt x="1134" y="623"/>
                  </a:moveTo>
                  <a:lnTo>
                    <a:pt x="1134" y="623"/>
                  </a:lnTo>
                  <a:cubicBezTo>
                    <a:pt x="1128" y="560"/>
                    <a:pt x="1097" y="503"/>
                    <a:pt x="1048" y="465"/>
                  </a:cubicBezTo>
                  <a:cubicBezTo>
                    <a:pt x="1011" y="437"/>
                    <a:pt x="968" y="417"/>
                    <a:pt x="922" y="411"/>
                  </a:cubicBezTo>
                  <a:cubicBezTo>
                    <a:pt x="997" y="331"/>
                    <a:pt x="1060" y="228"/>
                    <a:pt x="1017" y="119"/>
                  </a:cubicBezTo>
                  <a:cubicBezTo>
                    <a:pt x="997" y="67"/>
                    <a:pt x="954" y="16"/>
                    <a:pt x="896" y="4"/>
                  </a:cubicBezTo>
                  <a:cubicBezTo>
                    <a:pt x="828" y="-13"/>
                    <a:pt x="767" y="33"/>
                    <a:pt x="727" y="87"/>
                  </a:cubicBezTo>
                  <a:cubicBezTo>
                    <a:pt x="681" y="147"/>
                    <a:pt x="647" y="222"/>
                    <a:pt x="632" y="299"/>
                  </a:cubicBezTo>
                  <a:cubicBezTo>
                    <a:pt x="607" y="253"/>
                    <a:pt x="578" y="213"/>
                    <a:pt x="544" y="176"/>
                  </a:cubicBezTo>
                  <a:cubicBezTo>
                    <a:pt x="495" y="125"/>
                    <a:pt x="435" y="79"/>
                    <a:pt x="366" y="64"/>
                  </a:cubicBezTo>
                  <a:cubicBezTo>
                    <a:pt x="294" y="50"/>
                    <a:pt x="223" y="76"/>
                    <a:pt x="194" y="145"/>
                  </a:cubicBezTo>
                  <a:cubicBezTo>
                    <a:pt x="168" y="213"/>
                    <a:pt x="194" y="291"/>
                    <a:pt x="231" y="348"/>
                  </a:cubicBezTo>
                  <a:cubicBezTo>
                    <a:pt x="257" y="391"/>
                    <a:pt x="288" y="428"/>
                    <a:pt x="326" y="463"/>
                  </a:cubicBezTo>
                  <a:cubicBezTo>
                    <a:pt x="277" y="460"/>
                    <a:pt x="228" y="463"/>
                    <a:pt x="183" y="477"/>
                  </a:cubicBezTo>
                  <a:cubicBezTo>
                    <a:pt x="114" y="497"/>
                    <a:pt x="51" y="540"/>
                    <a:pt x="19" y="606"/>
                  </a:cubicBezTo>
                  <a:cubicBezTo>
                    <a:pt x="-10" y="663"/>
                    <a:pt x="-7" y="735"/>
                    <a:pt x="31" y="792"/>
                  </a:cubicBezTo>
                  <a:cubicBezTo>
                    <a:pt x="48" y="821"/>
                    <a:pt x="74" y="841"/>
                    <a:pt x="108" y="855"/>
                  </a:cubicBezTo>
                  <a:cubicBezTo>
                    <a:pt x="145" y="870"/>
                    <a:pt x="191" y="864"/>
                    <a:pt x="231" y="855"/>
                  </a:cubicBezTo>
                  <a:cubicBezTo>
                    <a:pt x="280" y="844"/>
                    <a:pt x="329" y="827"/>
                    <a:pt x="375" y="809"/>
                  </a:cubicBezTo>
                  <a:cubicBezTo>
                    <a:pt x="266" y="1050"/>
                    <a:pt x="197" y="1308"/>
                    <a:pt x="165" y="1572"/>
                  </a:cubicBezTo>
                  <a:cubicBezTo>
                    <a:pt x="157" y="1655"/>
                    <a:pt x="151" y="1735"/>
                    <a:pt x="151" y="1818"/>
                  </a:cubicBezTo>
                  <a:cubicBezTo>
                    <a:pt x="151" y="1856"/>
                    <a:pt x="208" y="1856"/>
                    <a:pt x="208" y="1818"/>
                  </a:cubicBezTo>
                  <a:cubicBezTo>
                    <a:pt x="211" y="1537"/>
                    <a:pt x="263" y="1257"/>
                    <a:pt x="363" y="993"/>
                  </a:cubicBezTo>
                  <a:cubicBezTo>
                    <a:pt x="386" y="921"/>
                    <a:pt x="418" y="855"/>
                    <a:pt x="449" y="787"/>
                  </a:cubicBezTo>
                  <a:cubicBezTo>
                    <a:pt x="438" y="855"/>
                    <a:pt x="432" y="927"/>
                    <a:pt x="432" y="996"/>
                  </a:cubicBezTo>
                  <a:cubicBezTo>
                    <a:pt x="432" y="1068"/>
                    <a:pt x="429" y="1156"/>
                    <a:pt x="484" y="1211"/>
                  </a:cubicBezTo>
                  <a:cubicBezTo>
                    <a:pt x="509" y="1239"/>
                    <a:pt x="547" y="1251"/>
                    <a:pt x="581" y="1245"/>
                  </a:cubicBezTo>
                  <a:cubicBezTo>
                    <a:pt x="615" y="1239"/>
                    <a:pt x="647" y="1219"/>
                    <a:pt x="670" y="1196"/>
                  </a:cubicBezTo>
                  <a:cubicBezTo>
                    <a:pt x="727" y="1139"/>
                    <a:pt x="753" y="1056"/>
                    <a:pt x="767" y="976"/>
                  </a:cubicBezTo>
                  <a:cubicBezTo>
                    <a:pt x="779" y="913"/>
                    <a:pt x="782" y="850"/>
                    <a:pt x="773" y="787"/>
                  </a:cubicBezTo>
                  <a:cubicBezTo>
                    <a:pt x="804" y="812"/>
                    <a:pt x="836" y="833"/>
                    <a:pt x="876" y="841"/>
                  </a:cubicBezTo>
                  <a:cubicBezTo>
                    <a:pt x="942" y="858"/>
                    <a:pt x="1008" y="835"/>
                    <a:pt x="1057" y="792"/>
                  </a:cubicBezTo>
                  <a:cubicBezTo>
                    <a:pt x="1105" y="752"/>
                    <a:pt x="1137" y="686"/>
                    <a:pt x="1134" y="623"/>
                  </a:cubicBezTo>
                  <a:moveTo>
                    <a:pt x="902" y="789"/>
                  </a:moveTo>
                  <a:lnTo>
                    <a:pt x="902" y="789"/>
                  </a:lnTo>
                  <a:cubicBezTo>
                    <a:pt x="836" y="778"/>
                    <a:pt x="787" y="724"/>
                    <a:pt x="747" y="678"/>
                  </a:cubicBezTo>
                  <a:cubicBezTo>
                    <a:pt x="727" y="655"/>
                    <a:pt x="690" y="678"/>
                    <a:pt x="699" y="706"/>
                  </a:cubicBezTo>
                  <a:cubicBezTo>
                    <a:pt x="719" y="778"/>
                    <a:pt x="724" y="852"/>
                    <a:pt x="719" y="927"/>
                  </a:cubicBezTo>
                  <a:cubicBezTo>
                    <a:pt x="710" y="993"/>
                    <a:pt x="693" y="1070"/>
                    <a:pt x="653" y="1127"/>
                  </a:cubicBezTo>
                  <a:cubicBezTo>
                    <a:pt x="627" y="1165"/>
                    <a:pt x="572" y="1214"/>
                    <a:pt x="529" y="1176"/>
                  </a:cubicBezTo>
                  <a:cubicBezTo>
                    <a:pt x="509" y="1159"/>
                    <a:pt x="501" y="1133"/>
                    <a:pt x="498" y="1108"/>
                  </a:cubicBezTo>
                  <a:cubicBezTo>
                    <a:pt x="489" y="1076"/>
                    <a:pt x="489" y="1042"/>
                    <a:pt x="489" y="1007"/>
                  </a:cubicBezTo>
                  <a:cubicBezTo>
                    <a:pt x="489" y="916"/>
                    <a:pt x="498" y="824"/>
                    <a:pt x="515" y="732"/>
                  </a:cubicBezTo>
                  <a:cubicBezTo>
                    <a:pt x="521" y="709"/>
                    <a:pt x="498" y="689"/>
                    <a:pt x="475" y="700"/>
                  </a:cubicBezTo>
                  <a:cubicBezTo>
                    <a:pt x="406" y="735"/>
                    <a:pt x="337" y="764"/>
                    <a:pt x="266" y="787"/>
                  </a:cubicBezTo>
                  <a:cubicBezTo>
                    <a:pt x="208" y="804"/>
                    <a:pt x="137" y="827"/>
                    <a:pt x="91" y="775"/>
                  </a:cubicBezTo>
                  <a:cubicBezTo>
                    <a:pt x="57" y="741"/>
                    <a:pt x="48" y="686"/>
                    <a:pt x="65" y="643"/>
                  </a:cubicBezTo>
                  <a:cubicBezTo>
                    <a:pt x="85" y="591"/>
                    <a:pt x="134" y="554"/>
                    <a:pt x="183" y="534"/>
                  </a:cubicBezTo>
                  <a:cubicBezTo>
                    <a:pt x="260" y="506"/>
                    <a:pt x="349" y="517"/>
                    <a:pt x="426" y="537"/>
                  </a:cubicBezTo>
                  <a:cubicBezTo>
                    <a:pt x="458" y="543"/>
                    <a:pt x="478" y="500"/>
                    <a:pt x="449" y="483"/>
                  </a:cubicBezTo>
                  <a:cubicBezTo>
                    <a:pt x="392" y="448"/>
                    <a:pt x="340" y="405"/>
                    <a:pt x="300" y="351"/>
                  </a:cubicBezTo>
                  <a:cubicBezTo>
                    <a:pt x="268" y="305"/>
                    <a:pt x="234" y="245"/>
                    <a:pt x="243" y="188"/>
                  </a:cubicBezTo>
                  <a:cubicBezTo>
                    <a:pt x="248" y="133"/>
                    <a:pt x="297" y="113"/>
                    <a:pt x="343" y="119"/>
                  </a:cubicBezTo>
                  <a:cubicBezTo>
                    <a:pt x="403" y="127"/>
                    <a:pt x="452" y="164"/>
                    <a:pt x="492" y="208"/>
                  </a:cubicBezTo>
                  <a:cubicBezTo>
                    <a:pt x="547" y="259"/>
                    <a:pt x="587" y="325"/>
                    <a:pt x="612" y="394"/>
                  </a:cubicBezTo>
                  <a:cubicBezTo>
                    <a:pt x="618" y="408"/>
                    <a:pt x="632" y="420"/>
                    <a:pt x="650" y="414"/>
                  </a:cubicBezTo>
                  <a:cubicBezTo>
                    <a:pt x="661" y="411"/>
                    <a:pt x="673" y="394"/>
                    <a:pt x="670" y="380"/>
                  </a:cubicBezTo>
                  <a:cubicBezTo>
                    <a:pt x="664" y="368"/>
                    <a:pt x="658" y="354"/>
                    <a:pt x="653" y="342"/>
                  </a:cubicBezTo>
                  <a:cubicBezTo>
                    <a:pt x="667" y="342"/>
                    <a:pt x="681" y="336"/>
                    <a:pt x="684" y="319"/>
                  </a:cubicBezTo>
                  <a:cubicBezTo>
                    <a:pt x="699" y="259"/>
                    <a:pt x="719" y="202"/>
                    <a:pt x="753" y="150"/>
                  </a:cubicBezTo>
                  <a:cubicBezTo>
                    <a:pt x="779" y="110"/>
                    <a:pt x="816" y="56"/>
                    <a:pt x="870" y="59"/>
                  </a:cubicBezTo>
                  <a:cubicBezTo>
                    <a:pt x="911" y="59"/>
                    <a:pt x="945" y="93"/>
                    <a:pt x="962" y="130"/>
                  </a:cubicBezTo>
                  <a:cubicBezTo>
                    <a:pt x="982" y="176"/>
                    <a:pt x="976" y="225"/>
                    <a:pt x="954" y="268"/>
                  </a:cubicBezTo>
                  <a:cubicBezTo>
                    <a:pt x="928" y="328"/>
                    <a:pt x="879" y="374"/>
                    <a:pt x="836" y="423"/>
                  </a:cubicBezTo>
                  <a:cubicBezTo>
                    <a:pt x="813" y="443"/>
                    <a:pt x="836" y="474"/>
                    <a:pt x="862" y="469"/>
                  </a:cubicBezTo>
                  <a:cubicBezTo>
                    <a:pt x="954" y="451"/>
                    <a:pt x="1057" y="517"/>
                    <a:pt x="1074" y="612"/>
                  </a:cubicBezTo>
                  <a:cubicBezTo>
                    <a:pt x="1091" y="703"/>
                    <a:pt x="997" y="804"/>
                    <a:pt x="902" y="78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 name="Google Shape;208;p17"/>
            <p:cNvSpPr/>
            <p:nvPr/>
          </p:nvSpPr>
          <p:spPr>
            <a:xfrm>
              <a:off x="336240" y="4340350"/>
              <a:ext cx="309600" cy="807840"/>
            </a:xfrm>
            <a:custGeom>
              <a:rect b="b" l="l" r="r" t="t"/>
              <a:pathLst>
                <a:path extrusionOk="0" h="2244" w="860">
                  <a:moveTo>
                    <a:pt x="803" y="427"/>
                  </a:moveTo>
                  <a:lnTo>
                    <a:pt x="803" y="427"/>
                  </a:lnTo>
                  <a:cubicBezTo>
                    <a:pt x="769" y="395"/>
                    <a:pt x="731" y="375"/>
                    <a:pt x="688" y="361"/>
                  </a:cubicBezTo>
                  <a:cubicBezTo>
                    <a:pt x="754" y="304"/>
                    <a:pt x="791" y="215"/>
                    <a:pt x="786" y="129"/>
                  </a:cubicBezTo>
                  <a:cubicBezTo>
                    <a:pt x="780" y="72"/>
                    <a:pt x="757" y="6"/>
                    <a:pt x="691" y="0"/>
                  </a:cubicBezTo>
                  <a:cubicBezTo>
                    <a:pt x="631" y="-6"/>
                    <a:pt x="582" y="46"/>
                    <a:pt x="551" y="89"/>
                  </a:cubicBezTo>
                  <a:cubicBezTo>
                    <a:pt x="522" y="129"/>
                    <a:pt x="496" y="175"/>
                    <a:pt x="476" y="223"/>
                  </a:cubicBezTo>
                  <a:cubicBezTo>
                    <a:pt x="456" y="198"/>
                    <a:pt x="430" y="169"/>
                    <a:pt x="404" y="146"/>
                  </a:cubicBezTo>
                  <a:cubicBezTo>
                    <a:pt x="379" y="123"/>
                    <a:pt x="353" y="100"/>
                    <a:pt x="324" y="80"/>
                  </a:cubicBezTo>
                  <a:cubicBezTo>
                    <a:pt x="299" y="60"/>
                    <a:pt x="270" y="40"/>
                    <a:pt x="241" y="26"/>
                  </a:cubicBezTo>
                  <a:cubicBezTo>
                    <a:pt x="212" y="14"/>
                    <a:pt x="181" y="6"/>
                    <a:pt x="149" y="9"/>
                  </a:cubicBezTo>
                  <a:cubicBezTo>
                    <a:pt x="118" y="14"/>
                    <a:pt x="89" y="37"/>
                    <a:pt x="81" y="72"/>
                  </a:cubicBezTo>
                  <a:cubicBezTo>
                    <a:pt x="72" y="103"/>
                    <a:pt x="78" y="140"/>
                    <a:pt x="89" y="172"/>
                  </a:cubicBezTo>
                  <a:cubicBezTo>
                    <a:pt x="101" y="206"/>
                    <a:pt x="118" y="235"/>
                    <a:pt x="141" y="261"/>
                  </a:cubicBezTo>
                  <a:cubicBezTo>
                    <a:pt x="169" y="295"/>
                    <a:pt x="204" y="321"/>
                    <a:pt x="244" y="344"/>
                  </a:cubicBezTo>
                  <a:cubicBezTo>
                    <a:pt x="224" y="347"/>
                    <a:pt x="204" y="353"/>
                    <a:pt x="187" y="358"/>
                  </a:cubicBezTo>
                  <a:cubicBezTo>
                    <a:pt x="132" y="375"/>
                    <a:pt x="72" y="407"/>
                    <a:pt x="35" y="450"/>
                  </a:cubicBezTo>
                  <a:cubicBezTo>
                    <a:pt x="15" y="473"/>
                    <a:pt x="-3" y="501"/>
                    <a:pt x="0" y="533"/>
                  </a:cubicBezTo>
                  <a:cubicBezTo>
                    <a:pt x="0" y="565"/>
                    <a:pt x="18" y="590"/>
                    <a:pt x="43" y="605"/>
                  </a:cubicBezTo>
                  <a:cubicBezTo>
                    <a:pt x="92" y="636"/>
                    <a:pt x="161" y="625"/>
                    <a:pt x="212" y="608"/>
                  </a:cubicBezTo>
                  <a:cubicBezTo>
                    <a:pt x="255" y="593"/>
                    <a:pt x="296" y="570"/>
                    <a:pt x="333" y="547"/>
                  </a:cubicBezTo>
                  <a:cubicBezTo>
                    <a:pt x="324" y="582"/>
                    <a:pt x="321" y="619"/>
                    <a:pt x="319" y="656"/>
                  </a:cubicBezTo>
                  <a:cubicBezTo>
                    <a:pt x="319" y="688"/>
                    <a:pt x="321" y="722"/>
                    <a:pt x="324" y="754"/>
                  </a:cubicBezTo>
                  <a:cubicBezTo>
                    <a:pt x="327" y="782"/>
                    <a:pt x="333" y="814"/>
                    <a:pt x="344" y="840"/>
                  </a:cubicBezTo>
                  <a:cubicBezTo>
                    <a:pt x="356" y="863"/>
                    <a:pt x="373" y="885"/>
                    <a:pt x="396" y="897"/>
                  </a:cubicBezTo>
                  <a:cubicBezTo>
                    <a:pt x="425" y="906"/>
                    <a:pt x="456" y="894"/>
                    <a:pt x="473" y="871"/>
                  </a:cubicBezTo>
                  <a:cubicBezTo>
                    <a:pt x="513" y="828"/>
                    <a:pt x="536" y="768"/>
                    <a:pt x="554" y="714"/>
                  </a:cubicBezTo>
                  <a:cubicBezTo>
                    <a:pt x="559" y="688"/>
                    <a:pt x="565" y="662"/>
                    <a:pt x="568" y="636"/>
                  </a:cubicBezTo>
                  <a:cubicBezTo>
                    <a:pt x="602" y="837"/>
                    <a:pt x="625" y="1040"/>
                    <a:pt x="639" y="1244"/>
                  </a:cubicBezTo>
                  <a:cubicBezTo>
                    <a:pt x="651" y="1453"/>
                    <a:pt x="654" y="1659"/>
                    <a:pt x="645" y="1869"/>
                  </a:cubicBezTo>
                  <a:cubicBezTo>
                    <a:pt x="645" y="1883"/>
                    <a:pt x="643" y="1897"/>
                    <a:pt x="643" y="1912"/>
                  </a:cubicBezTo>
                  <a:cubicBezTo>
                    <a:pt x="628" y="1854"/>
                    <a:pt x="605" y="1800"/>
                    <a:pt x="579" y="1748"/>
                  </a:cubicBezTo>
                  <a:cubicBezTo>
                    <a:pt x="508" y="1616"/>
                    <a:pt x="393" y="1513"/>
                    <a:pt x="284" y="1416"/>
                  </a:cubicBezTo>
                  <a:cubicBezTo>
                    <a:pt x="359" y="1671"/>
                    <a:pt x="467" y="1912"/>
                    <a:pt x="628" y="2124"/>
                  </a:cubicBezTo>
                  <a:cubicBezTo>
                    <a:pt x="625" y="2152"/>
                    <a:pt x="622" y="2184"/>
                    <a:pt x="619" y="2216"/>
                  </a:cubicBezTo>
                  <a:cubicBezTo>
                    <a:pt x="617" y="2230"/>
                    <a:pt x="634" y="2244"/>
                    <a:pt x="648" y="2244"/>
                  </a:cubicBezTo>
                  <a:cubicBezTo>
                    <a:pt x="665" y="2244"/>
                    <a:pt x="674" y="2230"/>
                    <a:pt x="677" y="2216"/>
                  </a:cubicBezTo>
                  <a:cubicBezTo>
                    <a:pt x="677" y="2207"/>
                    <a:pt x="677" y="2198"/>
                    <a:pt x="680" y="2187"/>
                  </a:cubicBezTo>
                  <a:lnTo>
                    <a:pt x="680" y="2190"/>
                  </a:lnTo>
                  <a:cubicBezTo>
                    <a:pt x="680" y="2187"/>
                    <a:pt x="680" y="2184"/>
                    <a:pt x="680" y="2184"/>
                  </a:cubicBezTo>
                  <a:cubicBezTo>
                    <a:pt x="700" y="1986"/>
                    <a:pt x="708" y="1788"/>
                    <a:pt x="708" y="1591"/>
                  </a:cubicBezTo>
                  <a:cubicBezTo>
                    <a:pt x="708" y="1381"/>
                    <a:pt x="694" y="1172"/>
                    <a:pt x="671" y="966"/>
                  </a:cubicBezTo>
                  <a:cubicBezTo>
                    <a:pt x="660" y="863"/>
                    <a:pt x="645" y="759"/>
                    <a:pt x="628" y="659"/>
                  </a:cubicBezTo>
                  <a:cubicBezTo>
                    <a:pt x="671" y="685"/>
                    <a:pt x="728" y="696"/>
                    <a:pt x="774" y="679"/>
                  </a:cubicBezTo>
                  <a:cubicBezTo>
                    <a:pt x="826" y="662"/>
                    <a:pt x="857" y="616"/>
                    <a:pt x="860" y="565"/>
                  </a:cubicBezTo>
                  <a:cubicBezTo>
                    <a:pt x="860" y="513"/>
                    <a:pt x="837" y="461"/>
                    <a:pt x="803" y="427"/>
                  </a:cubicBezTo>
                  <a:moveTo>
                    <a:pt x="571" y="608"/>
                  </a:moveTo>
                  <a:lnTo>
                    <a:pt x="571" y="608"/>
                  </a:lnTo>
                  <a:lnTo>
                    <a:pt x="571" y="608"/>
                  </a:lnTo>
                  <a:lnTo>
                    <a:pt x="571" y="610"/>
                  </a:lnTo>
                  <a:cubicBezTo>
                    <a:pt x="571" y="608"/>
                    <a:pt x="571" y="608"/>
                    <a:pt x="571" y="608"/>
                  </a:cubicBezTo>
                  <a:moveTo>
                    <a:pt x="766" y="622"/>
                  </a:moveTo>
                  <a:lnTo>
                    <a:pt x="766" y="622"/>
                  </a:lnTo>
                  <a:cubicBezTo>
                    <a:pt x="734" y="636"/>
                    <a:pt x="694" y="630"/>
                    <a:pt x="665" y="613"/>
                  </a:cubicBezTo>
                  <a:cubicBezTo>
                    <a:pt x="619" y="587"/>
                    <a:pt x="591" y="545"/>
                    <a:pt x="562" y="504"/>
                  </a:cubicBezTo>
                  <a:cubicBezTo>
                    <a:pt x="545" y="476"/>
                    <a:pt x="508" y="493"/>
                    <a:pt x="511" y="524"/>
                  </a:cubicBezTo>
                  <a:cubicBezTo>
                    <a:pt x="525" y="622"/>
                    <a:pt x="502" y="722"/>
                    <a:pt x="450" y="805"/>
                  </a:cubicBezTo>
                  <a:cubicBezTo>
                    <a:pt x="445" y="814"/>
                    <a:pt x="439" y="822"/>
                    <a:pt x="433" y="831"/>
                  </a:cubicBezTo>
                  <a:cubicBezTo>
                    <a:pt x="430" y="837"/>
                    <a:pt x="422" y="843"/>
                    <a:pt x="419" y="843"/>
                  </a:cubicBezTo>
                  <a:cubicBezTo>
                    <a:pt x="416" y="843"/>
                    <a:pt x="410" y="837"/>
                    <a:pt x="408" y="834"/>
                  </a:cubicBezTo>
                  <a:cubicBezTo>
                    <a:pt x="402" y="825"/>
                    <a:pt x="399" y="820"/>
                    <a:pt x="396" y="811"/>
                  </a:cubicBezTo>
                  <a:cubicBezTo>
                    <a:pt x="379" y="765"/>
                    <a:pt x="376" y="708"/>
                    <a:pt x="376" y="659"/>
                  </a:cubicBezTo>
                  <a:cubicBezTo>
                    <a:pt x="379" y="599"/>
                    <a:pt x="390" y="542"/>
                    <a:pt x="410" y="484"/>
                  </a:cubicBezTo>
                  <a:cubicBezTo>
                    <a:pt x="419" y="461"/>
                    <a:pt x="390" y="438"/>
                    <a:pt x="370" y="453"/>
                  </a:cubicBezTo>
                  <a:cubicBezTo>
                    <a:pt x="327" y="484"/>
                    <a:pt x="284" y="513"/>
                    <a:pt x="236" y="536"/>
                  </a:cubicBezTo>
                  <a:cubicBezTo>
                    <a:pt x="195" y="556"/>
                    <a:pt x="144" y="573"/>
                    <a:pt x="98" y="565"/>
                  </a:cubicBezTo>
                  <a:cubicBezTo>
                    <a:pt x="83" y="562"/>
                    <a:pt x="66" y="556"/>
                    <a:pt x="61" y="542"/>
                  </a:cubicBezTo>
                  <a:cubicBezTo>
                    <a:pt x="52" y="524"/>
                    <a:pt x="64" y="504"/>
                    <a:pt x="75" y="493"/>
                  </a:cubicBezTo>
                  <a:cubicBezTo>
                    <a:pt x="103" y="456"/>
                    <a:pt x="149" y="433"/>
                    <a:pt x="190" y="416"/>
                  </a:cubicBezTo>
                  <a:cubicBezTo>
                    <a:pt x="241" y="398"/>
                    <a:pt x="296" y="393"/>
                    <a:pt x="350" y="401"/>
                  </a:cubicBezTo>
                  <a:cubicBezTo>
                    <a:pt x="364" y="404"/>
                    <a:pt x="379" y="398"/>
                    <a:pt x="384" y="384"/>
                  </a:cubicBezTo>
                  <a:cubicBezTo>
                    <a:pt x="387" y="373"/>
                    <a:pt x="384" y="355"/>
                    <a:pt x="373" y="347"/>
                  </a:cubicBezTo>
                  <a:cubicBezTo>
                    <a:pt x="316" y="321"/>
                    <a:pt x="255" y="292"/>
                    <a:pt x="210" y="249"/>
                  </a:cubicBezTo>
                  <a:cubicBezTo>
                    <a:pt x="169" y="215"/>
                    <a:pt x="138" y="166"/>
                    <a:pt x="135" y="112"/>
                  </a:cubicBezTo>
                  <a:cubicBezTo>
                    <a:pt x="132" y="89"/>
                    <a:pt x="138" y="69"/>
                    <a:pt x="161" y="66"/>
                  </a:cubicBezTo>
                  <a:cubicBezTo>
                    <a:pt x="178" y="63"/>
                    <a:pt x="204" y="72"/>
                    <a:pt x="221" y="80"/>
                  </a:cubicBezTo>
                  <a:cubicBezTo>
                    <a:pt x="273" y="106"/>
                    <a:pt x="319" y="143"/>
                    <a:pt x="359" y="181"/>
                  </a:cubicBezTo>
                  <a:cubicBezTo>
                    <a:pt x="396" y="215"/>
                    <a:pt x="427" y="252"/>
                    <a:pt x="456" y="290"/>
                  </a:cubicBezTo>
                  <a:cubicBezTo>
                    <a:pt x="456" y="301"/>
                    <a:pt x="465" y="307"/>
                    <a:pt x="471" y="312"/>
                  </a:cubicBezTo>
                  <a:cubicBezTo>
                    <a:pt x="476" y="318"/>
                    <a:pt x="482" y="327"/>
                    <a:pt x="488" y="335"/>
                  </a:cubicBezTo>
                  <a:cubicBezTo>
                    <a:pt x="508" y="367"/>
                    <a:pt x="556" y="338"/>
                    <a:pt x="536" y="307"/>
                  </a:cubicBezTo>
                  <a:cubicBezTo>
                    <a:pt x="531" y="298"/>
                    <a:pt x="525" y="286"/>
                    <a:pt x="519" y="278"/>
                  </a:cubicBezTo>
                  <a:cubicBezTo>
                    <a:pt x="534" y="235"/>
                    <a:pt x="554" y="192"/>
                    <a:pt x="576" y="152"/>
                  </a:cubicBezTo>
                  <a:cubicBezTo>
                    <a:pt x="599" y="118"/>
                    <a:pt x="628" y="72"/>
                    <a:pt x="668" y="60"/>
                  </a:cubicBezTo>
                  <a:cubicBezTo>
                    <a:pt x="711" y="46"/>
                    <a:pt x="723" y="94"/>
                    <a:pt x="726" y="126"/>
                  </a:cubicBezTo>
                  <a:cubicBezTo>
                    <a:pt x="731" y="166"/>
                    <a:pt x="723" y="209"/>
                    <a:pt x="706" y="244"/>
                  </a:cubicBezTo>
                  <a:cubicBezTo>
                    <a:pt x="685" y="286"/>
                    <a:pt x="654" y="321"/>
                    <a:pt x="614" y="344"/>
                  </a:cubicBezTo>
                  <a:cubicBezTo>
                    <a:pt x="591" y="355"/>
                    <a:pt x="597" y="387"/>
                    <a:pt x="619" y="395"/>
                  </a:cubicBezTo>
                  <a:cubicBezTo>
                    <a:pt x="691" y="421"/>
                    <a:pt x="789" y="453"/>
                    <a:pt x="800" y="542"/>
                  </a:cubicBezTo>
                  <a:cubicBezTo>
                    <a:pt x="806" y="573"/>
                    <a:pt x="794" y="608"/>
                    <a:pt x="766" y="62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9" name="Google Shape;209;p17"/>
          <p:cNvGrpSpPr/>
          <p:nvPr/>
        </p:nvGrpSpPr>
        <p:grpSpPr>
          <a:xfrm>
            <a:off x="-1279582" y="-1274785"/>
            <a:ext cx="10961327" cy="3327157"/>
            <a:chOff x="-1279582" y="-1274785"/>
            <a:chExt cx="10961327" cy="3327157"/>
          </a:xfrm>
        </p:grpSpPr>
        <p:sp>
          <p:nvSpPr>
            <p:cNvPr id="210" name="Google Shape;210;p17"/>
            <p:cNvSpPr/>
            <p:nvPr/>
          </p:nvSpPr>
          <p:spPr>
            <a:xfrm>
              <a:off x="6831026" y="-1274785"/>
              <a:ext cx="2850719" cy="2971928"/>
            </a:xfrm>
            <a:custGeom>
              <a:rect b="b" l="l" r="r" t="t"/>
              <a:pathLst>
                <a:path extrusionOk="0" h="2673" w="2564">
                  <a:moveTo>
                    <a:pt x="2564" y="0"/>
                  </a:moveTo>
                  <a:lnTo>
                    <a:pt x="2564" y="0"/>
                  </a:lnTo>
                  <a:cubicBezTo>
                    <a:pt x="2564" y="2673"/>
                    <a:pt x="2564" y="2673"/>
                    <a:pt x="2564" y="2673"/>
                  </a:cubicBezTo>
                  <a:cubicBezTo>
                    <a:pt x="2492" y="2579"/>
                    <a:pt x="2406" y="2501"/>
                    <a:pt x="2299" y="2452"/>
                  </a:cubicBezTo>
                  <a:cubicBezTo>
                    <a:pt x="2208" y="2412"/>
                    <a:pt x="2108" y="2395"/>
                    <a:pt x="2017" y="2358"/>
                  </a:cubicBezTo>
                  <a:cubicBezTo>
                    <a:pt x="1869" y="2299"/>
                    <a:pt x="1744" y="2184"/>
                    <a:pt x="1673" y="2041"/>
                  </a:cubicBezTo>
                  <a:cubicBezTo>
                    <a:pt x="1592" y="1878"/>
                    <a:pt x="1579" y="1684"/>
                    <a:pt x="1471" y="1538"/>
                  </a:cubicBezTo>
                  <a:cubicBezTo>
                    <a:pt x="1316" y="1328"/>
                    <a:pt x="1026" y="1286"/>
                    <a:pt x="787" y="1180"/>
                  </a:cubicBezTo>
                  <a:cubicBezTo>
                    <a:pt x="487" y="1050"/>
                    <a:pt x="247" y="797"/>
                    <a:pt x="116" y="498"/>
                  </a:cubicBezTo>
                  <a:cubicBezTo>
                    <a:pt x="48" y="340"/>
                    <a:pt x="10" y="172"/>
                    <a:pt x="0" y="0"/>
                  </a:cubicBezTo>
                  <a:lnTo>
                    <a:pt x="2564" y="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 name="Google Shape;211;p17"/>
            <p:cNvSpPr/>
            <p:nvPr/>
          </p:nvSpPr>
          <p:spPr>
            <a:xfrm rot="5400000">
              <a:off x="-1113157" y="-842652"/>
              <a:ext cx="2728599" cy="3061450"/>
            </a:xfrm>
            <a:custGeom>
              <a:rect b="b" l="l" r="r" t="t"/>
              <a:pathLst>
                <a:path extrusionOk="0" h="2787" w="2484">
                  <a:moveTo>
                    <a:pt x="2479" y="2787"/>
                  </a:moveTo>
                  <a:lnTo>
                    <a:pt x="2479" y="2787"/>
                  </a:lnTo>
                  <a:cubicBezTo>
                    <a:pt x="0" y="2787"/>
                    <a:pt x="0" y="2787"/>
                    <a:pt x="0" y="2787"/>
                  </a:cubicBezTo>
                  <a:cubicBezTo>
                    <a:pt x="0" y="0"/>
                    <a:pt x="0" y="0"/>
                    <a:pt x="0" y="0"/>
                  </a:cubicBezTo>
                  <a:cubicBezTo>
                    <a:pt x="53" y="52"/>
                    <a:pt x="114" y="97"/>
                    <a:pt x="184" y="128"/>
                  </a:cubicBezTo>
                  <a:cubicBezTo>
                    <a:pt x="274" y="169"/>
                    <a:pt x="374" y="185"/>
                    <a:pt x="466" y="221"/>
                  </a:cubicBezTo>
                  <a:cubicBezTo>
                    <a:pt x="613" y="281"/>
                    <a:pt x="738" y="396"/>
                    <a:pt x="810" y="539"/>
                  </a:cubicBezTo>
                  <a:cubicBezTo>
                    <a:pt x="890" y="700"/>
                    <a:pt x="904" y="896"/>
                    <a:pt x="1012" y="1042"/>
                  </a:cubicBezTo>
                  <a:cubicBezTo>
                    <a:pt x="1166" y="1252"/>
                    <a:pt x="1457" y="1294"/>
                    <a:pt x="1696" y="1399"/>
                  </a:cubicBezTo>
                  <a:cubicBezTo>
                    <a:pt x="1994" y="1530"/>
                    <a:pt x="2236" y="1782"/>
                    <a:pt x="2366" y="2082"/>
                  </a:cubicBezTo>
                  <a:cubicBezTo>
                    <a:pt x="2461" y="2302"/>
                    <a:pt x="2498" y="2546"/>
                    <a:pt x="2479" y="2787"/>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212" name="Shape 212"/>
        <p:cNvGrpSpPr/>
        <p:nvPr/>
      </p:nvGrpSpPr>
      <p:grpSpPr>
        <a:xfrm>
          <a:off x="0" y="0"/>
          <a:ext cx="0" cy="0"/>
          <a:chOff x="0" y="0"/>
          <a:chExt cx="0" cy="0"/>
        </a:xfrm>
      </p:grpSpPr>
      <p:sp>
        <p:nvSpPr>
          <p:cNvPr id="213" name="Google Shape;213;p18"/>
          <p:cNvSpPr txBox="1"/>
          <p:nvPr>
            <p:ph idx="1" type="subTitle"/>
          </p:nvPr>
        </p:nvSpPr>
        <p:spPr>
          <a:xfrm>
            <a:off x="3197400" y="4031312"/>
            <a:ext cx="27492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18"/>
          <p:cNvSpPr txBox="1"/>
          <p:nvPr>
            <p:ph idx="2" type="subTitle"/>
          </p:nvPr>
        </p:nvSpPr>
        <p:spPr>
          <a:xfrm>
            <a:off x="3197400" y="3608032"/>
            <a:ext cx="2749200" cy="533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5" name="Google Shape;215;p18"/>
          <p:cNvSpPr txBox="1"/>
          <p:nvPr>
            <p:ph idx="3" type="subTitle"/>
          </p:nvPr>
        </p:nvSpPr>
        <p:spPr>
          <a:xfrm>
            <a:off x="1290313" y="2412225"/>
            <a:ext cx="27492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18"/>
          <p:cNvSpPr txBox="1"/>
          <p:nvPr>
            <p:ph idx="4" type="subTitle"/>
          </p:nvPr>
        </p:nvSpPr>
        <p:spPr>
          <a:xfrm>
            <a:off x="5104487" y="2412225"/>
            <a:ext cx="27492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1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8" name="Google Shape;218;p18"/>
          <p:cNvSpPr txBox="1"/>
          <p:nvPr>
            <p:ph hasCustomPrompt="1" idx="5" type="title"/>
          </p:nvPr>
        </p:nvSpPr>
        <p:spPr>
          <a:xfrm>
            <a:off x="2298163" y="1445213"/>
            <a:ext cx="733500" cy="447600"/>
          </a:xfrm>
          <a:prstGeom prst="rect">
            <a:avLst/>
          </a:pr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9" name="Google Shape;219;p18"/>
          <p:cNvSpPr txBox="1"/>
          <p:nvPr>
            <p:ph hasCustomPrompt="1" idx="6" type="title"/>
          </p:nvPr>
        </p:nvSpPr>
        <p:spPr>
          <a:xfrm>
            <a:off x="4206300" y="3041100"/>
            <a:ext cx="731400" cy="447600"/>
          </a:xfrm>
          <a:prstGeom prst="rect">
            <a:avLst/>
          </a:pr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0" name="Google Shape;220;p18"/>
          <p:cNvSpPr txBox="1"/>
          <p:nvPr>
            <p:ph hasCustomPrompt="1" idx="7" type="title"/>
          </p:nvPr>
        </p:nvSpPr>
        <p:spPr>
          <a:xfrm>
            <a:off x="6113387" y="1445849"/>
            <a:ext cx="731400" cy="446400"/>
          </a:xfrm>
          <a:prstGeom prst="rect">
            <a:avLst/>
          </a:pr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1" name="Google Shape;221;p18"/>
          <p:cNvSpPr txBox="1"/>
          <p:nvPr>
            <p:ph idx="8" type="subTitle"/>
          </p:nvPr>
        </p:nvSpPr>
        <p:spPr>
          <a:xfrm>
            <a:off x="1290313" y="2001925"/>
            <a:ext cx="2749200" cy="533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2" name="Google Shape;222;p18"/>
          <p:cNvSpPr txBox="1"/>
          <p:nvPr>
            <p:ph idx="9" type="subTitle"/>
          </p:nvPr>
        </p:nvSpPr>
        <p:spPr>
          <a:xfrm>
            <a:off x="5104487" y="2001925"/>
            <a:ext cx="2749200" cy="533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23" name="Google Shape;223;p18"/>
          <p:cNvGrpSpPr/>
          <p:nvPr/>
        </p:nvGrpSpPr>
        <p:grpSpPr>
          <a:xfrm>
            <a:off x="-5" y="3615612"/>
            <a:ext cx="9144005" cy="1535760"/>
            <a:chOff x="-5" y="3615612"/>
            <a:chExt cx="9144005" cy="1535760"/>
          </a:xfrm>
        </p:grpSpPr>
        <p:sp>
          <p:nvSpPr>
            <p:cNvPr id="224" name="Google Shape;224;p18"/>
            <p:cNvSpPr/>
            <p:nvPr/>
          </p:nvSpPr>
          <p:spPr>
            <a:xfrm>
              <a:off x="-5" y="3615612"/>
              <a:ext cx="1423800" cy="1535760"/>
            </a:xfrm>
            <a:custGeom>
              <a:rect b="b" l="l" r="r" t="t"/>
              <a:pathLst>
                <a:path extrusionOk="0" h="4266" w="3955">
                  <a:moveTo>
                    <a:pt x="3952" y="4266"/>
                  </a:moveTo>
                  <a:lnTo>
                    <a:pt x="3952" y="4266"/>
                  </a:lnTo>
                  <a:cubicBezTo>
                    <a:pt x="0" y="4266"/>
                    <a:pt x="0" y="4266"/>
                    <a:pt x="0" y="4266"/>
                  </a:cubicBezTo>
                  <a:cubicBezTo>
                    <a:pt x="0" y="32"/>
                    <a:pt x="0" y="32"/>
                    <a:pt x="0" y="32"/>
                  </a:cubicBezTo>
                  <a:cubicBezTo>
                    <a:pt x="326" y="-60"/>
                    <a:pt x="722" y="49"/>
                    <a:pt x="943" y="319"/>
                  </a:cubicBezTo>
                  <a:cubicBezTo>
                    <a:pt x="1243" y="689"/>
                    <a:pt x="1215" y="1268"/>
                    <a:pt x="919" y="1643"/>
                  </a:cubicBezTo>
                  <a:cubicBezTo>
                    <a:pt x="1028" y="1517"/>
                    <a:pt x="1243" y="1526"/>
                    <a:pt x="1370" y="1634"/>
                  </a:cubicBezTo>
                  <a:cubicBezTo>
                    <a:pt x="1496" y="1743"/>
                    <a:pt x="1544" y="1921"/>
                    <a:pt x="1530" y="2087"/>
                  </a:cubicBezTo>
                  <a:cubicBezTo>
                    <a:pt x="1519" y="2253"/>
                    <a:pt x="1456" y="2411"/>
                    <a:pt x="1393" y="2566"/>
                  </a:cubicBezTo>
                  <a:cubicBezTo>
                    <a:pt x="1527" y="2491"/>
                    <a:pt x="1676" y="2417"/>
                    <a:pt x="1825" y="2451"/>
                  </a:cubicBezTo>
                  <a:cubicBezTo>
                    <a:pt x="1997" y="2491"/>
                    <a:pt x="2103" y="2669"/>
                    <a:pt x="2123" y="2841"/>
                  </a:cubicBezTo>
                  <a:cubicBezTo>
                    <a:pt x="2141" y="3016"/>
                    <a:pt x="2086" y="3188"/>
                    <a:pt x="2035" y="3354"/>
                  </a:cubicBezTo>
                  <a:cubicBezTo>
                    <a:pt x="2152" y="3177"/>
                    <a:pt x="2407" y="3108"/>
                    <a:pt x="2596" y="3202"/>
                  </a:cubicBezTo>
                  <a:cubicBezTo>
                    <a:pt x="2789" y="3299"/>
                    <a:pt x="2883" y="3546"/>
                    <a:pt x="2809" y="3747"/>
                  </a:cubicBezTo>
                  <a:cubicBezTo>
                    <a:pt x="2897" y="3624"/>
                    <a:pt x="3049" y="3535"/>
                    <a:pt x="3198" y="3560"/>
                  </a:cubicBezTo>
                  <a:cubicBezTo>
                    <a:pt x="3253" y="3569"/>
                    <a:pt x="3304" y="3598"/>
                    <a:pt x="3345" y="3638"/>
                  </a:cubicBezTo>
                  <a:cubicBezTo>
                    <a:pt x="3410" y="3704"/>
                    <a:pt x="3448" y="3804"/>
                    <a:pt x="3413" y="3893"/>
                  </a:cubicBezTo>
                  <a:cubicBezTo>
                    <a:pt x="3568" y="3853"/>
                    <a:pt x="3746" y="3876"/>
                    <a:pt x="3861" y="3988"/>
                  </a:cubicBezTo>
                  <a:cubicBezTo>
                    <a:pt x="3932" y="4059"/>
                    <a:pt x="3967" y="4168"/>
                    <a:pt x="3952" y="426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 name="Google Shape;225;p18"/>
            <p:cNvSpPr/>
            <p:nvPr/>
          </p:nvSpPr>
          <p:spPr>
            <a:xfrm>
              <a:off x="7523640" y="3792732"/>
              <a:ext cx="1620360" cy="1358640"/>
            </a:xfrm>
            <a:custGeom>
              <a:rect b="b" l="l" r="r" t="t"/>
              <a:pathLst>
                <a:path extrusionOk="0" h="3774" w="4501">
                  <a:moveTo>
                    <a:pt x="4501" y="68"/>
                  </a:moveTo>
                  <a:lnTo>
                    <a:pt x="4501" y="68"/>
                  </a:lnTo>
                  <a:cubicBezTo>
                    <a:pt x="4501" y="3774"/>
                    <a:pt x="4501" y="3774"/>
                    <a:pt x="4501" y="3774"/>
                  </a:cubicBezTo>
                  <a:cubicBezTo>
                    <a:pt x="0" y="3774"/>
                    <a:pt x="0" y="3774"/>
                    <a:pt x="0" y="3774"/>
                  </a:cubicBezTo>
                  <a:cubicBezTo>
                    <a:pt x="49" y="3616"/>
                    <a:pt x="126" y="3470"/>
                    <a:pt x="241" y="3349"/>
                  </a:cubicBezTo>
                  <a:cubicBezTo>
                    <a:pt x="476" y="3097"/>
                    <a:pt x="886" y="2997"/>
                    <a:pt x="1181" y="3175"/>
                  </a:cubicBezTo>
                  <a:cubicBezTo>
                    <a:pt x="1110" y="2985"/>
                    <a:pt x="1155" y="2753"/>
                    <a:pt x="1299" y="2610"/>
                  </a:cubicBezTo>
                  <a:cubicBezTo>
                    <a:pt x="1439" y="2464"/>
                    <a:pt x="1669" y="2412"/>
                    <a:pt x="1861" y="2481"/>
                  </a:cubicBezTo>
                  <a:cubicBezTo>
                    <a:pt x="1832" y="2269"/>
                    <a:pt x="1881" y="2040"/>
                    <a:pt x="2030" y="1890"/>
                  </a:cubicBezTo>
                  <a:cubicBezTo>
                    <a:pt x="2181" y="1739"/>
                    <a:pt x="2448" y="1701"/>
                    <a:pt x="2609" y="1839"/>
                  </a:cubicBezTo>
                  <a:cubicBezTo>
                    <a:pt x="2445" y="1352"/>
                    <a:pt x="2761" y="755"/>
                    <a:pt x="3257" y="615"/>
                  </a:cubicBezTo>
                  <a:cubicBezTo>
                    <a:pt x="3182" y="446"/>
                    <a:pt x="3222" y="214"/>
                    <a:pt x="3385" y="125"/>
                  </a:cubicBezTo>
                  <a:cubicBezTo>
                    <a:pt x="3546" y="36"/>
                    <a:pt x="3795" y="197"/>
                    <a:pt x="3744" y="371"/>
                  </a:cubicBezTo>
                  <a:cubicBezTo>
                    <a:pt x="3821" y="96"/>
                    <a:pt x="4159" y="-73"/>
                    <a:pt x="4426" y="30"/>
                  </a:cubicBezTo>
                  <a:cubicBezTo>
                    <a:pt x="4452" y="42"/>
                    <a:pt x="4475" y="53"/>
                    <a:pt x="4501" y="68"/>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 name="Google Shape;226;p18"/>
            <p:cNvSpPr/>
            <p:nvPr/>
          </p:nvSpPr>
          <p:spPr>
            <a:xfrm>
              <a:off x="867595" y="4819092"/>
              <a:ext cx="872280" cy="332280"/>
            </a:xfrm>
            <a:custGeom>
              <a:rect b="b" l="l" r="r" t="t"/>
              <a:pathLst>
                <a:path extrusionOk="0" h="923" w="2423">
                  <a:moveTo>
                    <a:pt x="2420" y="923"/>
                  </a:moveTo>
                  <a:lnTo>
                    <a:pt x="2420" y="923"/>
                  </a:lnTo>
                  <a:cubicBezTo>
                    <a:pt x="0" y="923"/>
                    <a:pt x="0" y="923"/>
                    <a:pt x="0" y="923"/>
                  </a:cubicBezTo>
                  <a:cubicBezTo>
                    <a:pt x="9" y="831"/>
                    <a:pt x="46" y="742"/>
                    <a:pt x="103" y="670"/>
                  </a:cubicBezTo>
                  <a:cubicBezTo>
                    <a:pt x="178" y="579"/>
                    <a:pt x="284" y="513"/>
                    <a:pt x="401" y="507"/>
                  </a:cubicBezTo>
                  <a:cubicBezTo>
                    <a:pt x="516" y="498"/>
                    <a:pt x="639" y="559"/>
                    <a:pt x="694" y="662"/>
                  </a:cubicBezTo>
                  <a:cubicBezTo>
                    <a:pt x="656" y="538"/>
                    <a:pt x="717" y="392"/>
                    <a:pt x="834" y="344"/>
                  </a:cubicBezTo>
                  <a:cubicBezTo>
                    <a:pt x="952" y="295"/>
                    <a:pt x="1107" y="375"/>
                    <a:pt x="1124" y="501"/>
                  </a:cubicBezTo>
                  <a:cubicBezTo>
                    <a:pt x="1121" y="433"/>
                    <a:pt x="1121" y="361"/>
                    <a:pt x="1133" y="295"/>
                  </a:cubicBezTo>
                  <a:cubicBezTo>
                    <a:pt x="1141" y="235"/>
                    <a:pt x="1158" y="177"/>
                    <a:pt x="1193" y="126"/>
                  </a:cubicBezTo>
                  <a:cubicBezTo>
                    <a:pt x="1261" y="17"/>
                    <a:pt x="1422" y="-44"/>
                    <a:pt x="1522" y="37"/>
                  </a:cubicBezTo>
                  <a:cubicBezTo>
                    <a:pt x="1574" y="77"/>
                    <a:pt x="1597" y="146"/>
                    <a:pt x="1608" y="209"/>
                  </a:cubicBezTo>
                  <a:cubicBezTo>
                    <a:pt x="1623" y="278"/>
                    <a:pt x="1625" y="346"/>
                    <a:pt x="1617" y="415"/>
                  </a:cubicBezTo>
                  <a:cubicBezTo>
                    <a:pt x="1625" y="395"/>
                    <a:pt x="1640" y="378"/>
                    <a:pt x="1657" y="361"/>
                  </a:cubicBezTo>
                  <a:cubicBezTo>
                    <a:pt x="1708" y="312"/>
                    <a:pt x="1792" y="292"/>
                    <a:pt x="1855" y="326"/>
                  </a:cubicBezTo>
                  <a:cubicBezTo>
                    <a:pt x="1955" y="387"/>
                    <a:pt x="1943" y="530"/>
                    <a:pt x="1921" y="642"/>
                  </a:cubicBezTo>
                  <a:cubicBezTo>
                    <a:pt x="1978" y="587"/>
                    <a:pt x="2038" y="533"/>
                    <a:pt x="2113" y="504"/>
                  </a:cubicBezTo>
                  <a:cubicBezTo>
                    <a:pt x="2184" y="475"/>
                    <a:pt x="2279" y="481"/>
                    <a:pt x="2333" y="536"/>
                  </a:cubicBezTo>
                  <a:cubicBezTo>
                    <a:pt x="2365" y="567"/>
                    <a:pt x="2382" y="610"/>
                    <a:pt x="2394" y="653"/>
                  </a:cubicBezTo>
                  <a:cubicBezTo>
                    <a:pt x="2420" y="742"/>
                    <a:pt x="2428" y="831"/>
                    <a:pt x="2420" y="92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27" name="Google Shape;227;p18"/>
          <p:cNvGrpSpPr/>
          <p:nvPr/>
        </p:nvGrpSpPr>
        <p:grpSpPr>
          <a:xfrm>
            <a:off x="-5" y="4328772"/>
            <a:ext cx="9144005" cy="822600"/>
            <a:chOff x="-5" y="4328772"/>
            <a:chExt cx="9144005" cy="822600"/>
          </a:xfrm>
        </p:grpSpPr>
        <p:sp>
          <p:nvSpPr>
            <p:cNvPr id="228" name="Google Shape;228;p18"/>
            <p:cNvSpPr/>
            <p:nvPr/>
          </p:nvSpPr>
          <p:spPr>
            <a:xfrm>
              <a:off x="-5" y="4328772"/>
              <a:ext cx="641160" cy="822600"/>
            </a:xfrm>
            <a:custGeom>
              <a:rect b="b" l="l" r="r" t="t"/>
              <a:pathLst>
                <a:path extrusionOk="0" h="2285" w="1781">
                  <a:moveTo>
                    <a:pt x="1670" y="2222"/>
                  </a:moveTo>
                  <a:lnTo>
                    <a:pt x="1670" y="2222"/>
                  </a:lnTo>
                  <a:cubicBezTo>
                    <a:pt x="1605" y="2244"/>
                    <a:pt x="1539" y="2264"/>
                    <a:pt x="1473" y="2285"/>
                  </a:cubicBezTo>
                  <a:cubicBezTo>
                    <a:pt x="0" y="2285"/>
                    <a:pt x="0" y="2285"/>
                    <a:pt x="0" y="2285"/>
                  </a:cubicBezTo>
                  <a:cubicBezTo>
                    <a:pt x="0" y="668"/>
                    <a:pt x="0" y="668"/>
                    <a:pt x="0" y="668"/>
                  </a:cubicBezTo>
                  <a:cubicBezTo>
                    <a:pt x="17" y="771"/>
                    <a:pt x="28" y="877"/>
                    <a:pt x="39" y="980"/>
                  </a:cubicBezTo>
                  <a:cubicBezTo>
                    <a:pt x="51" y="680"/>
                    <a:pt x="68" y="361"/>
                    <a:pt x="229" y="106"/>
                  </a:cubicBezTo>
                  <a:cubicBezTo>
                    <a:pt x="252" y="69"/>
                    <a:pt x="277" y="35"/>
                    <a:pt x="315" y="15"/>
                  </a:cubicBezTo>
                  <a:cubicBezTo>
                    <a:pt x="349" y="-6"/>
                    <a:pt x="401" y="-6"/>
                    <a:pt x="429" y="23"/>
                  </a:cubicBezTo>
                  <a:cubicBezTo>
                    <a:pt x="461" y="52"/>
                    <a:pt x="464" y="98"/>
                    <a:pt x="464" y="138"/>
                  </a:cubicBezTo>
                  <a:cubicBezTo>
                    <a:pt x="461" y="436"/>
                    <a:pt x="409" y="734"/>
                    <a:pt x="315" y="1018"/>
                  </a:cubicBezTo>
                  <a:cubicBezTo>
                    <a:pt x="412" y="794"/>
                    <a:pt x="584" y="602"/>
                    <a:pt x="799" y="485"/>
                  </a:cubicBezTo>
                  <a:cubicBezTo>
                    <a:pt x="842" y="462"/>
                    <a:pt x="888" y="442"/>
                    <a:pt x="934" y="450"/>
                  </a:cubicBezTo>
                  <a:cubicBezTo>
                    <a:pt x="997" y="462"/>
                    <a:pt x="1037" y="525"/>
                    <a:pt x="1046" y="588"/>
                  </a:cubicBezTo>
                  <a:cubicBezTo>
                    <a:pt x="1051" y="648"/>
                    <a:pt x="1031" y="711"/>
                    <a:pt x="1008" y="768"/>
                  </a:cubicBezTo>
                  <a:cubicBezTo>
                    <a:pt x="917" y="995"/>
                    <a:pt x="779" y="1204"/>
                    <a:pt x="607" y="1376"/>
                  </a:cubicBezTo>
                  <a:cubicBezTo>
                    <a:pt x="851" y="1152"/>
                    <a:pt x="1192" y="1035"/>
                    <a:pt x="1524" y="1063"/>
                  </a:cubicBezTo>
                  <a:cubicBezTo>
                    <a:pt x="1539" y="1063"/>
                    <a:pt x="1553" y="1066"/>
                    <a:pt x="1565" y="1078"/>
                  </a:cubicBezTo>
                  <a:cubicBezTo>
                    <a:pt x="1596" y="1101"/>
                    <a:pt x="1573" y="1150"/>
                    <a:pt x="1547" y="1178"/>
                  </a:cubicBezTo>
                  <a:cubicBezTo>
                    <a:pt x="1341" y="1413"/>
                    <a:pt x="1043" y="1539"/>
                    <a:pt x="753" y="1654"/>
                  </a:cubicBezTo>
                  <a:cubicBezTo>
                    <a:pt x="983" y="1565"/>
                    <a:pt x="1243" y="1554"/>
                    <a:pt x="1479" y="1625"/>
                  </a:cubicBezTo>
                  <a:cubicBezTo>
                    <a:pt x="1513" y="1637"/>
                    <a:pt x="1556" y="1660"/>
                    <a:pt x="1553" y="1697"/>
                  </a:cubicBezTo>
                  <a:cubicBezTo>
                    <a:pt x="1553" y="1723"/>
                    <a:pt x="1530" y="1740"/>
                    <a:pt x="1507" y="1754"/>
                  </a:cubicBezTo>
                  <a:cubicBezTo>
                    <a:pt x="1401" y="1829"/>
                    <a:pt x="1281" y="1883"/>
                    <a:pt x="1154" y="1918"/>
                  </a:cubicBezTo>
                  <a:cubicBezTo>
                    <a:pt x="1361" y="1900"/>
                    <a:pt x="1567" y="1921"/>
                    <a:pt x="1731" y="2041"/>
                  </a:cubicBezTo>
                  <a:cubicBezTo>
                    <a:pt x="1751" y="2055"/>
                    <a:pt x="1774" y="2075"/>
                    <a:pt x="1779" y="2101"/>
                  </a:cubicBezTo>
                  <a:cubicBezTo>
                    <a:pt x="1794" y="2159"/>
                    <a:pt x="1728" y="2201"/>
                    <a:pt x="1670" y="22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 name="Google Shape;229;p18"/>
            <p:cNvSpPr/>
            <p:nvPr/>
          </p:nvSpPr>
          <p:spPr>
            <a:xfrm>
              <a:off x="8381160" y="4423812"/>
              <a:ext cx="762840" cy="727560"/>
            </a:xfrm>
            <a:custGeom>
              <a:rect b="b" l="l" r="r" t="t"/>
              <a:pathLst>
                <a:path extrusionOk="0" h="2021" w="2119">
                  <a:moveTo>
                    <a:pt x="2119" y="817"/>
                  </a:moveTo>
                  <a:lnTo>
                    <a:pt x="2119" y="817"/>
                  </a:lnTo>
                  <a:cubicBezTo>
                    <a:pt x="2119" y="2021"/>
                    <a:pt x="2119" y="2021"/>
                    <a:pt x="2119" y="2021"/>
                  </a:cubicBezTo>
                  <a:cubicBezTo>
                    <a:pt x="792" y="2021"/>
                    <a:pt x="792" y="2021"/>
                    <a:pt x="792" y="2021"/>
                  </a:cubicBezTo>
                  <a:cubicBezTo>
                    <a:pt x="677" y="1952"/>
                    <a:pt x="571" y="1874"/>
                    <a:pt x="470" y="1788"/>
                  </a:cubicBezTo>
                  <a:cubicBezTo>
                    <a:pt x="531" y="1734"/>
                    <a:pt x="591" y="1679"/>
                    <a:pt x="651" y="1625"/>
                  </a:cubicBezTo>
                  <a:cubicBezTo>
                    <a:pt x="553" y="1636"/>
                    <a:pt x="459" y="1659"/>
                    <a:pt x="364" y="1688"/>
                  </a:cubicBezTo>
                  <a:cubicBezTo>
                    <a:pt x="221" y="1545"/>
                    <a:pt x="98" y="1379"/>
                    <a:pt x="0" y="1198"/>
                  </a:cubicBezTo>
                  <a:cubicBezTo>
                    <a:pt x="439" y="1241"/>
                    <a:pt x="866" y="1424"/>
                    <a:pt x="1199" y="1717"/>
                  </a:cubicBezTo>
                  <a:cubicBezTo>
                    <a:pt x="1009" y="1510"/>
                    <a:pt x="909" y="1270"/>
                    <a:pt x="840" y="1015"/>
                  </a:cubicBezTo>
                  <a:cubicBezTo>
                    <a:pt x="932" y="1035"/>
                    <a:pt x="1029" y="1037"/>
                    <a:pt x="1124" y="1040"/>
                  </a:cubicBezTo>
                  <a:cubicBezTo>
                    <a:pt x="1055" y="995"/>
                    <a:pt x="989" y="949"/>
                    <a:pt x="923" y="903"/>
                  </a:cubicBezTo>
                  <a:cubicBezTo>
                    <a:pt x="880" y="874"/>
                    <a:pt x="834" y="843"/>
                    <a:pt x="792" y="811"/>
                  </a:cubicBezTo>
                  <a:cubicBezTo>
                    <a:pt x="763" y="676"/>
                    <a:pt x="737" y="536"/>
                    <a:pt x="708" y="396"/>
                  </a:cubicBezTo>
                  <a:cubicBezTo>
                    <a:pt x="731" y="378"/>
                    <a:pt x="760" y="390"/>
                    <a:pt x="786" y="404"/>
                  </a:cubicBezTo>
                  <a:cubicBezTo>
                    <a:pt x="1161" y="619"/>
                    <a:pt x="1485" y="932"/>
                    <a:pt x="1711" y="1304"/>
                  </a:cubicBezTo>
                  <a:cubicBezTo>
                    <a:pt x="1502" y="906"/>
                    <a:pt x="1391" y="450"/>
                    <a:pt x="1379" y="0"/>
                  </a:cubicBezTo>
                  <a:cubicBezTo>
                    <a:pt x="1666" y="229"/>
                    <a:pt x="1918" y="507"/>
                    <a:pt x="2119" y="81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30" name="Google Shape;230;p18"/>
          <p:cNvGrpSpPr/>
          <p:nvPr/>
        </p:nvGrpSpPr>
        <p:grpSpPr>
          <a:xfrm>
            <a:off x="967315" y="4435692"/>
            <a:ext cx="7396925" cy="724680"/>
            <a:chOff x="967315" y="4435692"/>
            <a:chExt cx="7396925" cy="724680"/>
          </a:xfrm>
        </p:grpSpPr>
        <p:sp>
          <p:nvSpPr>
            <p:cNvPr id="231" name="Google Shape;231;p18"/>
            <p:cNvSpPr/>
            <p:nvPr/>
          </p:nvSpPr>
          <p:spPr>
            <a:xfrm>
              <a:off x="7990200" y="4626852"/>
              <a:ext cx="374040" cy="533520"/>
            </a:xfrm>
            <a:custGeom>
              <a:rect b="b" l="l" r="r" t="t"/>
              <a:pathLst>
                <a:path extrusionOk="0" h="1482" w="1039">
                  <a:moveTo>
                    <a:pt x="989" y="984"/>
                  </a:moveTo>
                  <a:lnTo>
                    <a:pt x="989" y="984"/>
                  </a:lnTo>
                  <a:cubicBezTo>
                    <a:pt x="952" y="972"/>
                    <a:pt x="911" y="992"/>
                    <a:pt x="880" y="1012"/>
                  </a:cubicBezTo>
                  <a:cubicBezTo>
                    <a:pt x="817" y="1050"/>
                    <a:pt x="765" y="1101"/>
                    <a:pt x="725" y="1164"/>
                  </a:cubicBezTo>
                  <a:cubicBezTo>
                    <a:pt x="717" y="1176"/>
                    <a:pt x="711" y="1190"/>
                    <a:pt x="702" y="1204"/>
                  </a:cubicBezTo>
                  <a:cubicBezTo>
                    <a:pt x="699" y="1184"/>
                    <a:pt x="696" y="1161"/>
                    <a:pt x="694" y="1141"/>
                  </a:cubicBezTo>
                  <a:cubicBezTo>
                    <a:pt x="682" y="1058"/>
                    <a:pt x="665" y="975"/>
                    <a:pt x="648" y="892"/>
                  </a:cubicBezTo>
                  <a:cubicBezTo>
                    <a:pt x="636" y="843"/>
                    <a:pt x="628" y="797"/>
                    <a:pt x="619" y="749"/>
                  </a:cubicBezTo>
                  <a:cubicBezTo>
                    <a:pt x="645" y="777"/>
                    <a:pt x="674" y="800"/>
                    <a:pt x="711" y="815"/>
                  </a:cubicBezTo>
                  <a:cubicBezTo>
                    <a:pt x="734" y="823"/>
                    <a:pt x="759" y="832"/>
                    <a:pt x="782" y="829"/>
                  </a:cubicBezTo>
                  <a:cubicBezTo>
                    <a:pt x="814" y="823"/>
                    <a:pt x="834" y="803"/>
                    <a:pt x="846" y="774"/>
                  </a:cubicBezTo>
                  <a:cubicBezTo>
                    <a:pt x="863" y="723"/>
                    <a:pt x="848" y="665"/>
                    <a:pt x="828" y="617"/>
                  </a:cubicBezTo>
                  <a:cubicBezTo>
                    <a:pt x="814" y="585"/>
                    <a:pt x="800" y="559"/>
                    <a:pt x="780" y="534"/>
                  </a:cubicBezTo>
                  <a:cubicBezTo>
                    <a:pt x="826" y="536"/>
                    <a:pt x="874" y="528"/>
                    <a:pt x="917" y="505"/>
                  </a:cubicBezTo>
                  <a:cubicBezTo>
                    <a:pt x="952" y="488"/>
                    <a:pt x="983" y="459"/>
                    <a:pt x="1003" y="427"/>
                  </a:cubicBezTo>
                  <a:cubicBezTo>
                    <a:pt x="1018" y="405"/>
                    <a:pt x="1020" y="376"/>
                    <a:pt x="1003" y="353"/>
                  </a:cubicBezTo>
                  <a:cubicBezTo>
                    <a:pt x="989" y="339"/>
                    <a:pt x="969" y="330"/>
                    <a:pt x="949" y="327"/>
                  </a:cubicBezTo>
                  <a:cubicBezTo>
                    <a:pt x="903" y="322"/>
                    <a:pt x="854" y="316"/>
                    <a:pt x="805" y="316"/>
                  </a:cubicBezTo>
                  <a:cubicBezTo>
                    <a:pt x="837" y="230"/>
                    <a:pt x="857" y="135"/>
                    <a:pt x="820" y="49"/>
                  </a:cubicBezTo>
                  <a:cubicBezTo>
                    <a:pt x="808" y="24"/>
                    <a:pt x="788" y="0"/>
                    <a:pt x="759" y="0"/>
                  </a:cubicBezTo>
                  <a:cubicBezTo>
                    <a:pt x="734" y="0"/>
                    <a:pt x="711" y="15"/>
                    <a:pt x="691" y="26"/>
                  </a:cubicBezTo>
                  <a:cubicBezTo>
                    <a:pt x="654" y="52"/>
                    <a:pt x="625" y="87"/>
                    <a:pt x="605" y="127"/>
                  </a:cubicBezTo>
                  <a:cubicBezTo>
                    <a:pt x="585" y="170"/>
                    <a:pt x="576" y="213"/>
                    <a:pt x="579" y="259"/>
                  </a:cubicBezTo>
                  <a:cubicBezTo>
                    <a:pt x="527" y="187"/>
                    <a:pt x="450" y="130"/>
                    <a:pt x="364" y="101"/>
                  </a:cubicBezTo>
                  <a:cubicBezTo>
                    <a:pt x="332" y="92"/>
                    <a:pt x="298" y="81"/>
                    <a:pt x="269" y="95"/>
                  </a:cubicBezTo>
                  <a:cubicBezTo>
                    <a:pt x="238" y="107"/>
                    <a:pt x="226" y="141"/>
                    <a:pt x="226" y="170"/>
                  </a:cubicBezTo>
                  <a:cubicBezTo>
                    <a:pt x="223" y="227"/>
                    <a:pt x="249" y="279"/>
                    <a:pt x="284" y="322"/>
                  </a:cubicBezTo>
                  <a:cubicBezTo>
                    <a:pt x="298" y="339"/>
                    <a:pt x="315" y="356"/>
                    <a:pt x="335" y="370"/>
                  </a:cubicBezTo>
                  <a:cubicBezTo>
                    <a:pt x="241" y="364"/>
                    <a:pt x="149" y="376"/>
                    <a:pt x="72" y="436"/>
                  </a:cubicBezTo>
                  <a:cubicBezTo>
                    <a:pt x="34" y="465"/>
                    <a:pt x="-37" y="548"/>
                    <a:pt x="23" y="591"/>
                  </a:cubicBezTo>
                  <a:cubicBezTo>
                    <a:pt x="49" y="608"/>
                    <a:pt x="86" y="611"/>
                    <a:pt x="114" y="614"/>
                  </a:cubicBezTo>
                  <a:cubicBezTo>
                    <a:pt x="149" y="620"/>
                    <a:pt x="183" y="620"/>
                    <a:pt x="215" y="620"/>
                  </a:cubicBezTo>
                  <a:cubicBezTo>
                    <a:pt x="266" y="617"/>
                    <a:pt x="315" y="608"/>
                    <a:pt x="364" y="594"/>
                  </a:cubicBezTo>
                  <a:cubicBezTo>
                    <a:pt x="321" y="677"/>
                    <a:pt x="286" y="769"/>
                    <a:pt x="310" y="863"/>
                  </a:cubicBezTo>
                  <a:cubicBezTo>
                    <a:pt x="315" y="889"/>
                    <a:pt x="327" y="918"/>
                    <a:pt x="355" y="926"/>
                  </a:cubicBezTo>
                  <a:cubicBezTo>
                    <a:pt x="384" y="938"/>
                    <a:pt x="413" y="921"/>
                    <a:pt x="436" y="900"/>
                  </a:cubicBezTo>
                  <a:cubicBezTo>
                    <a:pt x="473" y="863"/>
                    <a:pt x="504" y="817"/>
                    <a:pt x="530" y="771"/>
                  </a:cubicBezTo>
                  <a:cubicBezTo>
                    <a:pt x="539" y="754"/>
                    <a:pt x="547" y="737"/>
                    <a:pt x="556" y="720"/>
                  </a:cubicBezTo>
                  <a:cubicBezTo>
                    <a:pt x="587" y="900"/>
                    <a:pt x="633" y="1081"/>
                    <a:pt x="650" y="1262"/>
                  </a:cubicBezTo>
                  <a:cubicBezTo>
                    <a:pt x="654" y="1287"/>
                    <a:pt x="656" y="1310"/>
                    <a:pt x="656" y="1333"/>
                  </a:cubicBezTo>
                  <a:cubicBezTo>
                    <a:pt x="654" y="1356"/>
                    <a:pt x="650" y="1376"/>
                    <a:pt x="648" y="1396"/>
                  </a:cubicBezTo>
                  <a:cubicBezTo>
                    <a:pt x="648" y="1405"/>
                    <a:pt x="654" y="1414"/>
                    <a:pt x="662" y="1419"/>
                  </a:cubicBezTo>
                  <a:cubicBezTo>
                    <a:pt x="662" y="1431"/>
                    <a:pt x="662" y="1442"/>
                    <a:pt x="662" y="1454"/>
                  </a:cubicBezTo>
                  <a:cubicBezTo>
                    <a:pt x="665" y="1491"/>
                    <a:pt x="722" y="1491"/>
                    <a:pt x="719" y="1454"/>
                  </a:cubicBezTo>
                  <a:cubicBezTo>
                    <a:pt x="719" y="1439"/>
                    <a:pt x="719" y="1425"/>
                    <a:pt x="717" y="1408"/>
                  </a:cubicBezTo>
                  <a:cubicBezTo>
                    <a:pt x="722" y="1408"/>
                    <a:pt x="725" y="1408"/>
                    <a:pt x="731" y="1405"/>
                  </a:cubicBezTo>
                  <a:cubicBezTo>
                    <a:pt x="800" y="1368"/>
                    <a:pt x="863" y="1322"/>
                    <a:pt x="917" y="1264"/>
                  </a:cubicBezTo>
                  <a:cubicBezTo>
                    <a:pt x="943" y="1236"/>
                    <a:pt x="969" y="1204"/>
                    <a:pt x="992" y="1173"/>
                  </a:cubicBezTo>
                  <a:cubicBezTo>
                    <a:pt x="1012" y="1144"/>
                    <a:pt x="1032" y="1113"/>
                    <a:pt x="1038" y="1078"/>
                  </a:cubicBezTo>
                  <a:cubicBezTo>
                    <a:pt x="1043" y="1038"/>
                    <a:pt x="1029" y="998"/>
                    <a:pt x="989" y="984"/>
                  </a:cubicBezTo>
                  <a:moveTo>
                    <a:pt x="427" y="823"/>
                  </a:moveTo>
                  <a:lnTo>
                    <a:pt x="427" y="823"/>
                  </a:lnTo>
                  <a:cubicBezTo>
                    <a:pt x="413" y="837"/>
                    <a:pt x="398" y="858"/>
                    <a:pt x="381" y="869"/>
                  </a:cubicBezTo>
                  <a:cubicBezTo>
                    <a:pt x="378" y="869"/>
                    <a:pt x="375" y="872"/>
                    <a:pt x="373" y="872"/>
                  </a:cubicBezTo>
                  <a:cubicBezTo>
                    <a:pt x="367" y="872"/>
                    <a:pt x="364" y="849"/>
                    <a:pt x="364" y="846"/>
                  </a:cubicBezTo>
                  <a:cubicBezTo>
                    <a:pt x="355" y="800"/>
                    <a:pt x="361" y="754"/>
                    <a:pt x="375" y="711"/>
                  </a:cubicBezTo>
                  <a:cubicBezTo>
                    <a:pt x="393" y="657"/>
                    <a:pt x="421" y="605"/>
                    <a:pt x="450" y="557"/>
                  </a:cubicBezTo>
                  <a:cubicBezTo>
                    <a:pt x="456" y="548"/>
                    <a:pt x="453" y="531"/>
                    <a:pt x="444" y="522"/>
                  </a:cubicBezTo>
                  <a:cubicBezTo>
                    <a:pt x="436" y="514"/>
                    <a:pt x="421" y="514"/>
                    <a:pt x="410" y="519"/>
                  </a:cubicBezTo>
                  <a:cubicBezTo>
                    <a:pt x="310" y="562"/>
                    <a:pt x="192" y="574"/>
                    <a:pt x="86" y="554"/>
                  </a:cubicBezTo>
                  <a:cubicBezTo>
                    <a:pt x="75" y="551"/>
                    <a:pt x="66" y="548"/>
                    <a:pt x="57" y="545"/>
                  </a:cubicBezTo>
                  <a:lnTo>
                    <a:pt x="57" y="542"/>
                  </a:lnTo>
                  <a:cubicBezTo>
                    <a:pt x="63" y="536"/>
                    <a:pt x="63" y="531"/>
                    <a:pt x="66" y="525"/>
                  </a:cubicBezTo>
                  <a:cubicBezTo>
                    <a:pt x="77" y="508"/>
                    <a:pt x="92" y="490"/>
                    <a:pt x="109" y="479"/>
                  </a:cubicBezTo>
                  <a:cubicBezTo>
                    <a:pt x="146" y="451"/>
                    <a:pt x="189" y="433"/>
                    <a:pt x="235" y="427"/>
                  </a:cubicBezTo>
                  <a:cubicBezTo>
                    <a:pt x="304" y="419"/>
                    <a:pt x="373" y="431"/>
                    <a:pt x="438" y="442"/>
                  </a:cubicBezTo>
                  <a:cubicBezTo>
                    <a:pt x="453" y="445"/>
                    <a:pt x="467" y="439"/>
                    <a:pt x="473" y="425"/>
                  </a:cubicBezTo>
                  <a:cubicBezTo>
                    <a:pt x="479" y="413"/>
                    <a:pt x="473" y="396"/>
                    <a:pt x="461" y="390"/>
                  </a:cubicBezTo>
                  <a:cubicBezTo>
                    <a:pt x="390" y="347"/>
                    <a:pt x="298" y="287"/>
                    <a:pt x="284" y="198"/>
                  </a:cubicBezTo>
                  <a:cubicBezTo>
                    <a:pt x="281" y="187"/>
                    <a:pt x="278" y="158"/>
                    <a:pt x="292" y="147"/>
                  </a:cubicBezTo>
                  <a:cubicBezTo>
                    <a:pt x="298" y="144"/>
                    <a:pt x="307" y="147"/>
                    <a:pt x="315" y="147"/>
                  </a:cubicBezTo>
                  <a:cubicBezTo>
                    <a:pt x="327" y="150"/>
                    <a:pt x="341" y="152"/>
                    <a:pt x="352" y="158"/>
                  </a:cubicBezTo>
                  <a:cubicBezTo>
                    <a:pt x="395" y="172"/>
                    <a:pt x="436" y="196"/>
                    <a:pt x="470" y="227"/>
                  </a:cubicBezTo>
                  <a:cubicBezTo>
                    <a:pt x="513" y="261"/>
                    <a:pt x="545" y="304"/>
                    <a:pt x="567" y="353"/>
                  </a:cubicBezTo>
                  <a:cubicBezTo>
                    <a:pt x="573" y="368"/>
                    <a:pt x="593" y="370"/>
                    <a:pt x="608" y="364"/>
                  </a:cubicBezTo>
                  <a:cubicBezTo>
                    <a:pt x="622" y="356"/>
                    <a:pt x="625" y="339"/>
                    <a:pt x="616" y="324"/>
                  </a:cubicBezTo>
                  <a:cubicBezTo>
                    <a:pt x="613" y="316"/>
                    <a:pt x="608" y="307"/>
                    <a:pt x="602" y="299"/>
                  </a:cubicBezTo>
                  <a:cubicBezTo>
                    <a:pt x="608" y="299"/>
                    <a:pt x="613" y="299"/>
                    <a:pt x="616" y="299"/>
                  </a:cubicBezTo>
                  <a:cubicBezTo>
                    <a:pt x="633" y="293"/>
                    <a:pt x="639" y="279"/>
                    <a:pt x="636" y="261"/>
                  </a:cubicBezTo>
                  <a:cubicBezTo>
                    <a:pt x="628" y="198"/>
                    <a:pt x="656" y="130"/>
                    <a:pt x="705" y="87"/>
                  </a:cubicBezTo>
                  <a:cubicBezTo>
                    <a:pt x="719" y="78"/>
                    <a:pt x="731" y="66"/>
                    <a:pt x="745" y="61"/>
                  </a:cubicBezTo>
                  <a:cubicBezTo>
                    <a:pt x="751" y="61"/>
                    <a:pt x="754" y="58"/>
                    <a:pt x="757" y="58"/>
                  </a:cubicBezTo>
                  <a:cubicBezTo>
                    <a:pt x="759" y="58"/>
                    <a:pt x="757" y="55"/>
                    <a:pt x="759" y="58"/>
                  </a:cubicBezTo>
                  <a:cubicBezTo>
                    <a:pt x="765" y="66"/>
                    <a:pt x="768" y="75"/>
                    <a:pt x="771" y="81"/>
                  </a:cubicBezTo>
                  <a:cubicBezTo>
                    <a:pt x="785" y="118"/>
                    <a:pt x="785" y="158"/>
                    <a:pt x="780" y="198"/>
                  </a:cubicBezTo>
                  <a:cubicBezTo>
                    <a:pt x="771" y="247"/>
                    <a:pt x="754" y="293"/>
                    <a:pt x="739" y="339"/>
                  </a:cubicBezTo>
                  <a:cubicBezTo>
                    <a:pt x="731" y="356"/>
                    <a:pt x="748" y="376"/>
                    <a:pt x="765" y="376"/>
                  </a:cubicBezTo>
                  <a:cubicBezTo>
                    <a:pt x="822" y="373"/>
                    <a:pt x="880" y="373"/>
                    <a:pt x="934" y="385"/>
                  </a:cubicBezTo>
                  <a:cubicBezTo>
                    <a:pt x="940" y="385"/>
                    <a:pt x="949" y="385"/>
                    <a:pt x="954" y="387"/>
                  </a:cubicBezTo>
                  <a:cubicBezTo>
                    <a:pt x="957" y="387"/>
                    <a:pt x="957" y="390"/>
                    <a:pt x="957" y="390"/>
                  </a:cubicBezTo>
                  <a:lnTo>
                    <a:pt x="957" y="390"/>
                  </a:lnTo>
                  <a:cubicBezTo>
                    <a:pt x="957" y="393"/>
                    <a:pt x="957" y="396"/>
                    <a:pt x="954" y="396"/>
                  </a:cubicBezTo>
                  <a:cubicBezTo>
                    <a:pt x="946" y="413"/>
                    <a:pt x="931" y="425"/>
                    <a:pt x="917" y="436"/>
                  </a:cubicBezTo>
                  <a:cubicBezTo>
                    <a:pt x="863" y="479"/>
                    <a:pt x="782" y="490"/>
                    <a:pt x="719" y="456"/>
                  </a:cubicBezTo>
                  <a:cubicBezTo>
                    <a:pt x="691" y="442"/>
                    <a:pt x="665" y="476"/>
                    <a:pt x="685" y="502"/>
                  </a:cubicBezTo>
                  <a:cubicBezTo>
                    <a:pt x="737" y="565"/>
                    <a:pt x="797" y="643"/>
                    <a:pt x="794" y="729"/>
                  </a:cubicBezTo>
                  <a:cubicBezTo>
                    <a:pt x="794" y="743"/>
                    <a:pt x="794" y="766"/>
                    <a:pt x="780" y="771"/>
                  </a:cubicBezTo>
                  <a:cubicBezTo>
                    <a:pt x="765" y="777"/>
                    <a:pt x="742" y="766"/>
                    <a:pt x="728" y="760"/>
                  </a:cubicBezTo>
                  <a:cubicBezTo>
                    <a:pt x="699" y="749"/>
                    <a:pt x="674" y="726"/>
                    <a:pt x="654" y="700"/>
                  </a:cubicBezTo>
                  <a:cubicBezTo>
                    <a:pt x="628" y="665"/>
                    <a:pt x="608" y="625"/>
                    <a:pt x="593" y="585"/>
                  </a:cubicBezTo>
                  <a:cubicBezTo>
                    <a:pt x="587" y="574"/>
                    <a:pt x="579" y="565"/>
                    <a:pt x="565" y="565"/>
                  </a:cubicBezTo>
                  <a:cubicBezTo>
                    <a:pt x="553" y="565"/>
                    <a:pt x="539" y="574"/>
                    <a:pt x="536" y="585"/>
                  </a:cubicBezTo>
                  <a:cubicBezTo>
                    <a:pt x="521" y="671"/>
                    <a:pt x="484" y="754"/>
                    <a:pt x="427" y="823"/>
                  </a:cubicBezTo>
                  <a:moveTo>
                    <a:pt x="573" y="677"/>
                  </a:moveTo>
                  <a:lnTo>
                    <a:pt x="573" y="677"/>
                  </a:lnTo>
                  <a:cubicBezTo>
                    <a:pt x="573" y="680"/>
                    <a:pt x="573" y="680"/>
                    <a:pt x="573" y="680"/>
                  </a:cubicBezTo>
                  <a:lnTo>
                    <a:pt x="570" y="683"/>
                  </a:lnTo>
                  <a:cubicBezTo>
                    <a:pt x="570" y="680"/>
                    <a:pt x="570" y="680"/>
                    <a:pt x="573" y="677"/>
                  </a:cubicBezTo>
                  <a:moveTo>
                    <a:pt x="980" y="1067"/>
                  </a:moveTo>
                  <a:lnTo>
                    <a:pt x="980" y="1067"/>
                  </a:lnTo>
                  <a:cubicBezTo>
                    <a:pt x="974" y="1095"/>
                    <a:pt x="957" y="1121"/>
                    <a:pt x="940" y="1144"/>
                  </a:cubicBezTo>
                  <a:cubicBezTo>
                    <a:pt x="923" y="1170"/>
                    <a:pt x="900" y="1196"/>
                    <a:pt x="880" y="1219"/>
                  </a:cubicBezTo>
                  <a:cubicBezTo>
                    <a:pt x="831" y="1270"/>
                    <a:pt x="777" y="1313"/>
                    <a:pt x="714" y="1348"/>
                  </a:cubicBezTo>
                  <a:cubicBezTo>
                    <a:pt x="714" y="1345"/>
                    <a:pt x="714" y="1342"/>
                    <a:pt x="714" y="1339"/>
                  </a:cubicBezTo>
                  <a:cubicBezTo>
                    <a:pt x="737" y="1239"/>
                    <a:pt x="794" y="1147"/>
                    <a:pt x="877" y="1084"/>
                  </a:cubicBezTo>
                  <a:cubicBezTo>
                    <a:pt x="897" y="1067"/>
                    <a:pt x="923" y="1047"/>
                    <a:pt x="949" y="1041"/>
                  </a:cubicBezTo>
                  <a:cubicBezTo>
                    <a:pt x="957" y="1038"/>
                    <a:pt x="972" y="1035"/>
                    <a:pt x="977" y="1044"/>
                  </a:cubicBezTo>
                  <a:cubicBezTo>
                    <a:pt x="983" y="1050"/>
                    <a:pt x="983" y="1058"/>
                    <a:pt x="980" y="1067"/>
                  </a:cubicBezTo>
                  <a:close/>
                </a:path>
              </a:pathLst>
            </a:custGeom>
            <a:solidFill>
              <a:schemeClr val="accent2"/>
            </a:solidFill>
            <a:ln>
              <a:noFill/>
            </a:ln>
          </p:spPr>
          <p:txBody>
            <a:bodyPr anchorCtr="1" anchor="ctr" bIns="45000" lIns="90000" spcFirstLastPara="1" rIns="90000" wrap="square" tIns="45000">
              <a:noAutofit/>
            </a:bodyPr>
            <a:lstStyle/>
            <a:p>
              <a:pPr indent="0" lvl="0" marL="0" rtl="0" algn="l">
                <a:spcBef>
                  <a:spcPts val="0"/>
                </a:spcBef>
                <a:spcAft>
                  <a:spcPts val="0"/>
                </a:spcAft>
                <a:buNone/>
              </a:pPr>
              <a:r>
                <a:t/>
              </a:r>
              <a:endParaRPr/>
            </a:p>
          </p:txBody>
        </p:sp>
        <p:sp>
          <p:nvSpPr>
            <p:cNvPr id="232" name="Google Shape;232;p18"/>
            <p:cNvSpPr/>
            <p:nvPr/>
          </p:nvSpPr>
          <p:spPr>
            <a:xfrm>
              <a:off x="1684435" y="4626852"/>
              <a:ext cx="374040" cy="533520"/>
            </a:xfrm>
            <a:custGeom>
              <a:rect b="b" l="l" r="r" t="t"/>
              <a:pathLst>
                <a:path extrusionOk="0" h="1482" w="1039">
                  <a:moveTo>
                    <a:pt x="990" y="984"/>
                  </a:moveTo>
                  <a:lnTo>
                    <a:pt x="990" y="984"/>
                  </a:lnTo>
                  <a:cubicBezTo>
                    <a:pt x="953" y="972"/>
                    <a:pt x="913" y="992"/>
                    <a:pt x="881" y="1012"/>
                  </a:cubicBezTo>
                  <a:cubicBezTo>
                    <a:pt x="818" y="1050"/>
                    <a:pt x="767" y="1101"/>
                    <a:pt x="726" y="1164"/>
                  </a:cubicBezTo>
                  <a:cubicBezTo>
                    <a:pt x="718" y="1176"/>
                    <a:pt x="709" y="1190"/>
                    <a:pt x="704" y="1204"/>
                  </a:cubicBezTo>
                  <a:cubicBezTo>
                    <a:pt x="701" y="1184"/>
                    <a:pt x="698" y="1161"/>
                    <a:pt x="695" y="1141"/>
                  </a:cubicBezTo>
                  <a:cubicBezTo>
                    <a:pt x="681" y="1058"/>
                    <a:pt x="663" y="975"/>
                    <a:pt x="646" y="892"/>
                  </a:cubicBezTo>
                  <a:cubicBezTo>
                    <a:pt x="638" y="843"/>
                    <a:pt x="629" y="797"/>
                    <a:pt x="621" y="749"/>
                  </a:cubicBezTo>
                  <a:cubicBezTo>
                    <a:pt x="643" y="777"/>
                    <a:pt x="675" y="800"/>
                    <a:pt x="709" y="815"/>
                  </a:cubicBezTo>
                  <a:cubicBezTo>
                    <a:pt x="732" y="823"/>
                    <a:pt x="758" y="832"/>
                    <a:pt x="784" y="829"/>
                  </a:cubicBezTo>
                  <a:cubicBezTo>
                    <a:pt x="815" y="823"/>
                    <a:pt x="835" y="803"/>
                    <a:pt x="844" y="774"/>
                  </a:cubicBezTo>
                  <a:cubicBezTo>
                    <a:pt x="861" y="723"/>
                    <a:pt x="850" y="665"/>
                    <a:pt x="827" y="617"/>
                  </a:cubicBezTo>
                  <a:cubicBezTo>
                    <a:pt x="815" y="585"/>
                    <a:pt x="798" y="559"/>
                    <a:pt x="781" y="534"/>
                  </a:cubicBezTo>
                  <a:cubicBezTo>
                    <a:pt x="827" y="536"/>
                    <a:pt x="873" y="528"/>
                    <a:pt x="916" y="505"/>
                  </a:cubicBezTo>
                  <a:cubicBezTo>
                    <a:pt x="950" y="488"/>
                    <a:pt x="985" y="459"/>
                    <a:pt x="1005" y="427"/>
                  </a:cubicBezTo>
                  <a:cubicBezTo>
                    <a:pt x="1019" y="405"/>
                    <a:pt x="1022" y="376"/>
                    <a:pt x="1002" y="353"/>
                  </a:cubicBezTo>
                  <a:cubicBezTo>
                    <a:pt x="990" y="339"/>
                    <a:pt x="970" y="330"/>
                    <a:pt x="950" y="327"/>
                  </a:cubicBezTo>
                  <a:cubicBezTo>
                    <a:pt x="904" y="322"/>
                    <a:pt x="856" y="316"/>
                    <a:pt x="807" y="316"/>
                  </a:cubicBezTo>
                  <a:cubicBezTo>
                    <a:pt x="835" y="230"/>
                    <a:pt x="859" y="135"/>
                    <a:pt x="818" y="49"/>
                  </a:cubicBezTo>
                  <a:cubicBezTo>
                    <a:pt x="807" y="24"/>
                    <a:pt x="790" y="0"/>
                    <a:pt x="761" y="0"/>
                  </a:cubicBezTo>
                  <a:cubicBezTo>
                    <a:pt x="735" y="0"/>
                    <a:pt x="712" y="15"/>
                    <a:pt x="692" y="26"/>
                  </a:cubicBezTo>
                  <a:cubicBezTo>
                    <a:pt x="655" y="52"/>
                    <a:pt x="623" y="87"/>
                    <a:pt x="603" y="127"/>
                  </a:cubicBezTo>
                  <a:cubicBezTo>
                    <a:pt x="583" y="170"/>
                    <a:pt x="575" y="213"/>
                    <a:pt x="578" y="259"/>
                  </a:cubicBezTo>
                  <a:cubicBezTo>
                    <a:pt x="526" y="187"/>
                    <a:pt x="449" y="130"/>
                    <a:pt x="362" y="101"/>
                  </a:cubicBezTo>
                  <a:cubicBezTo>
                    <a:pt x="334" y="92"/>
                    <a:pt x="299" y="81"/>
                    <a:pt x="268" y="95"/>
                  </a:cubicBezTo>
                  <a:cubicBezTo>
                    <a:pt x="239" y="107"/>
                    <a:pt x="228" y="141"/>
                    <a:pt x="225" y="170"/>
                  </a:cubicBezTo>
                  <a:cubicBezTo>
                    <a:pt x="222" y="227"/>
                    <a:pt x="248" y="279"/>
                    <a:pt x="285" y="322"/>
                  </a:cubicBezTo>
                  <a:cubicBezTo>
                    <a:pt x="299" y="339"/>
                    <a:pt x="317" y="356"/>
                    <a:pt x="334" y="370"/>
                  </a:cubicBezTo>
                  <a:cubicBezTo>
                    <a:pt x="242" y="364"/>
                    <a:pt x="151" y="376"/>
                    <a:pt x="73" y="436"/>
                  </a:cubicBezTo>
                  <a:cubicBezTo>
                    <a:pt x="33" y="465"/>
                    <a:pt x="-36" y="548"/>
                    <a:pt x="24" y="591"/>
                  </a:cubicBezTo>
                  <a:cubicBezTo>
                    <a:pt x="47" y="608"/>
                    <a:pt x="84" y="611"/>
                    <a:pt x="116" y="614"/>
                  </a:cubicBezTo>
                  <a:cubicBezTo>
                    <a:pt x="148" y="620"/>
                    <a:pt x="182" y="620"/>
                    <a:pt x="216" y="620"/>
                  </a:cubicBezTo>
                  <a:cubicBezTo>
                    <a:pt x="265" y="617"/>
                    <a:pt x="317" y="608"/>
                    <a:pt x="362" y="594"/>
                  </a:cubicBezTo>
                  <a:cubicBezTo>
                    <a:pt x="320" y="677"/>
                    <a:pt x="288" y="769"/>
                    <a:pt x="311" y="863"/>
                  </a:cubicBezTo>
                  <a:cubicBezTo>
                    <a:pt x="317" y="889"/>
                    <a:pt x="328" y="918"/>
                    <a:pt x="354" y="926"/>
                  </a:cubicBezTo>
                  <a:cubicBezTo>
                    <a:pt x="386" y="938"/>
                    <a:pt x="414" y="921"/>
                    <a:pt x="434" y="900"/>
                  </a:cubicBezTo>
                  <a:cubicBezTo>
                    <a:pt x="471" y="863"/>
                    <a:pt x="506" y="817"/>
                    <a:pt x="532" y="771"/>
                  </a:cubicBezTo>
                  <a:cubicBezTo>
                    <a:pt x="540" y="754"/>
                    <a:pt x="549" y="737"/>
                    <a:pt x="558" y="720"/>
                  </a:cubicBezTo>
                  <a:cubicBezTo>
                    <a:pt x="589" y="900"/>
                    <a:pt x="635" y="1081"/>
                    <a:pt x="652" y="1262"/>
                  </a:cubicBezTo>
                  <a:cubicBezTo>
                    <a:pt x="652" y="1287"/>
                    <a:pt x="655" y="1310"/>
                    <a:pt x="658" y="1333"/>
                  </a:cubicBezTo>
                  <a:cubicBezTo>
                    <a:pt x="652" y="1356"/>
                    <a:pt x="649" y="1376"/>
                    <a:pt x="649" y="1396"/>
                  </a:cubicBezTo>
                  <a:cubicBezTo>
                    <a:pt x="646" y="1405"/>
                    <a:pt x="652" y="1414"/>
                    <a:pt x="661" y="1419"/>
                  </a:cubicBezTo>
                  <a:cubicBezTo>
                    <a:pt x="661" y="1431"/>
                    <a:pt x="663" y="1442"/>
                    <a:pt x="663" y="1454"/>
                  </a:cubicBezTo>
                  <a:cubicBezTo>
                    <a:pt x="663" y="1491"/>
                    <a:pt x="721" y="1491"/>
                    <a:pt x="721" y="1454"/>
                  </a:cubicBezTo>
                  <a:cubicBezTo>
                    <a:pt x="721" y="1439"/>
                    <a:pt x="718" y="1425"/>
                    <a:pt x="718" y="1408"/>
                  </a:cubicBezTo>
                  <a:cubicBezTo>
                    <a:pt x="724" y="1408"/>
                    <a:pt x="726" y="1408"/>
                    <a:pt x="732" y="1405"/>
                  </a:cubicBezTo>
                  <a:cubicBezTo>
                    <a:pt x="801" y="1368"/>
                    <a:pt x="864" y="1322"/>
                    <a:pt x="916" y="1264"/>
                  </a:cubicBezTo>
                  <a:cubicBezTo>
                    <a:pt x="944" y="1236"/>
                    <a:pt x="970" y="1204"/>
                    <a:pt x="990" y="1173"/>
                  </a:cubicBezTo>
                  <a:cubicBezTo>
                    <a:pt x="1010" y="1144"/>
                    <a:pt x="1031" y="1113"/>
                    <a:pt x="1036" y="1078"/>
                  </a:cubicBezTo>
                  <a:cubicBezTo>
                    <a:pt x="1045" y="1038"/>
                    <a:pt x="1031" y="998"/>
                    <a:pt x="990" y="984"/>
                  </a:cubicBezTo>
                  <a:moveTo>
                    <a:pt x="428" y="823"/>
                  </a:moveTo>
                  <a:lnTo>
                    <a:pt x="428" y="823"/>
                  </a:lnTo>
                  <a:cubicBezTo>
                    <a:pt x="414" y="837"/>
                    <a:pt x="400" y="858"/>
                    <a:pt x="383" y="869"/>
                  </a:cubicBezTo>
                  <a:cubicBezTo>
                    <a:pt x="380" y="869"/>
                    <a:pt x="377" y="872"/>
                    <a:pt x="374" y="872"/>
                  </a:cubicBezTo>
                  <a:cubicBezTo>
                    <a:pt x="368" y="872"/>
                    <a:pt x="365" y="849"/>
                    <a:pt x="365" y="846"/>
                  </a:cubicBezTo>
                  <a:cubicBezTo>
                    <a:pt x="354" y="800"/>
                    <a:pt x="362" y="754"/>
                    <a:pt x="377" y="711"/>
                  </a:cubicBezTo>
                  <a:cubicBezTo>
                    <a:pt x="394" y="657"/>
                    <a:pt x="423" y="605"/>
                    <a:pt x="449" y="557"/>
                  </a:cubicBezTo>
                  <a:cubicBezTo>
                    <a:pt x="457" y="548"/>
                    <a:pt x="454" y="531"/>
                    <a:pt x="446" y="522"/>
                  </a:cubicBezTo>
                  <a:cubicBezTo>
                    <a:pt x="434" y="514"/>
                    <a:pt x="423" y="514"/>
                    <a:pt x="411" y="519"/>
                  </a:cubicBezTo>
                  <a:cubicBezTo>
                    <a:pt x="308" y="562"/>
                    <a:pt x="193" y="574"/>
                    <a:pt x="84" y="554"/>
                  </a:cubicBezTo>
                  <a:cubicBezTo>
                    <a:pt x="76" y="551"/>
                    <a:pt x="67" y="548"/>
                    <a:pt x="59" y="545"/>
                  </a:cubicBezTo>
                  <a:lnTo>
                    <a:pt x="59" y="542"/>
                  </a:lnTo>
                  <a:cubicBezTo>
                    <a:pt x="62" y="536"/>
                    <a:pt x="64" y="531"/>
                    <a:pt x="67" y="525"/>
                  </a:cubicBezTo>
                  <a:cubicBezTo>
                    <a:pt x="79" y="508"/>
                    <a:pt x="93" y="490"/>
                    <a:pt x="110" y="479"/>
                  </a:cubicBezTo>
                  <a:cubicBezTo>
                    <a:pt x="145" y="451"/>
                    <a:pt x="190" y="433"/>
                    <a:pt x="236" y="427"/>
                  </a:cubicBezTo>
                  <a:cubicBezTo>
                    <a:pt x="302" y="419"/>
                    <a:pt x="371" y="431"/>
                    <a:pt x="440" y="442"/>
                  </a:cubicBezTo>
                  <a:cubicBezTo>
                    <a:pt x="454" y="445"/>
                    <a:pt x="469" y="439"/>
                    <a:pt x="474" y="425"/>
                  </a:cubicBezTo>
                  <a:cubicBezTo>
                    <a:pt x="480" y="413"/>
                    <a:pt x="474" y="396"/>
                    <a:pt x="463" y="390"/>
                  </a:cubicBezTo>
                  <a:cubicBezTo>
                    <a:pt x="391" y="347"/>
                    <a:pt x="297" y="287"/>
                    <a:pt x="285" y="198"/>
                  </a:cubicBezTo>
                  <a:cubicBezTo>
                    <a:pt x="282" y="187"/>
                    <a:pt x="279" y="158"/>
                    <a:pt x="291" y="147"/>
                  </a:cubicBezTo>
                  <a:cubicBezTo>
                    <a:pt x="297" y="144"/>
                    <a:pt x="308" y="147"/>
                    <a:pt x="314" y="147"/>
                  </a:cubicBezTo>
                  <a:cubicBezTo>
                    <a:pt x="328" y="150"/>
                    <a:pt x="340" y="152"/>
                    <a:pt x="351" y="158"/>
                  </a:cubicBezTo>
                  <a:cubicBezTo>
                    <a:pt x="397" y="172"/>
                    <a:pt x="437" y="196"/>
                    <a:pt x="471" y="227"/>
                  </a:cubicBezTo>
                  <a:cubicBezTo>
                    <a:pt x="512" y="261"/>
                    <a:pt x="546" y="304"/>
                    <a:pt x="569" y="353"/>
                  </a:cubicBezTo>
                  <a:cubicBezTo>
                    <a:pt x="575" y="368"/>
                    <a:pt x="595" y="370"/>
                    <a:pt x="606" y="364"/>
                  </a:cubicBezTo>
                  <a:cubicBezTo>
                    <a:pt x="621" y="356"/>
                    <a:pt x="623" y="339"/>
                    <a:pt x="618" y="324"/>
                  </a:cubicBezTo>
                  <a:cubicBezTo>
                    <a:pt x="612" y="316"/>
                    <a:pt x="609" y="307"/>
                    <a:pt x="603" y="299"/>
                  </a:cubicBezTo>
                  <a:cubicBezTo>
                    <a:pt x="609" y="299"/>
                    <a:pt x="612" y="299"/>
                    <a:pt x="615" y="299"/>
                  </a:cubicBezTo>
                  <a:cubicBezTo>
                    <a:pt x="632" y="293"/>
                    <a:pt x="638" y="279"/>
                    <a:pt x="635" y="261"/>
                  </a:cubicBezTo>
                  <a:cubicBezTo>
                    <a:pt x="626" y="198"/>
                    <a:pt x="658" y="130"/>
                    <a:pt x="706" y="87"/>
                  </a:cubicBezTo>
                  <a:cubicBezTo>
                    <a:pt x="718" y="78"/>
                    <a:pt x="732" y="66"/>
                    <a:pt x="747" y="61"/>
                  </a:cubicBezTo>
                  <a:cubicBezTo>
                    <a:pt x="750" y="61"/>
                    <a:pt x="755" y="58"/>
                    <a:pt x="758" y="58"/>
                  </a:cubicBezTo>
                  <a:cubicBezTo>
                    <a:pt x="758" y="58"/>
                    <a:pt x="758" y="55"/>
                    <a:pt x="761" y="58"/>
                  </a:cubicBezTo>
                  <a:cubicBezTo>
                    <a:pt x="767" y="66"/>
                    <a:pt x="770" y="75"/>
                    <a:pt x="772" y="81"/>
                  </a:cubicBezTo>
                  <a:cubicBezTo>
                    <a:pt x="784" y="118"/>
                    <a:pt x="784" y="158"/>
                    <a:pt x="778" y="198"/>
                  </a:cubicBezTo>
                  <a:cubicBezTo>
                    <a:pt x="770" y="247"/>
                    <a:pt x="755" y="293"/>
                    <a:pt x="738" y="339"/>
                  </a:cubicBezTo>
                  <a:cubicBezTo>
                    <a:pt x="732" y="356"/>
                    <a:pt x="750" y="376"/>
                    <a:pt x="767" y="376"/>
                  </a:cubicBezTo>
                  <a:cubicBezTo>
                    <a:pt x="821" y="373"/>
                    <a:pt x="878" y="373"/>
                    <a:pt x="936" y="385"/>
                  </a:cubicBezTo>
                  <a:cubicBezTo>
                    <a:pt x="942" y="385"/>
                    <a:pt x="950" y="385"/>
                    <a:pt x="956" y="387"/>
                  </a:cubicBezTo>
                  <a:lnTo>
                    <a:pt x="959" y="390"/>
                  </a:lnTo>
                  <a:lnTo>
                    <a:pt x="959" y="390"/>
                  </a:lnTo>
                  <a:cubicBezTo>
                    <a:pt x="959" y="393"/>
                    <a:pt x="956" y="396"/>
                    <a:pt x="956" y="396"/>
                  </a:cubicBezTo>
                  <a:cubicBezTo>
                    <a:pt x="944" y="413"/>
                    <a:pt x="933" y="425"/>
                    <a:pt x="919" y="436"/>
                  </a:cubicBezTo>
                  <a:cubicBezTo>
                    <a:pt x="864" y="479"/>
                    <a:pt x="784" y="490"/>
                    <a:pt x="721" y="456"/>
                  </a:cubicBezTo>
                  <a:cubicBezTo>
                    <a:pt x="689" y="442"/>
                    <a:pt x="667" y="476"/>
                    <a:pt x="687" y="502"/>
                  </a:cubicBezTo>
                  <a:cubicBezTo>
                    <a:pt x="738" y="565"/>
                    <a:pt x="798" y="643"/>
                    <a:pt x="795" y="729"/>
                  </a:cubicBezTo>
                  <a:cubicBezTo>
                    <a:pt x="793" y="743"/>
                    <a:pt x="793" y="766"/>
                    <a:pt x="781" y="771"/>
                  </a:cubicBezTo>
                  <a:cubicBezTo>
                    <a:pt x="767" y="777"/>
                    <a:pt x="741" y="766"/>
                    <a:pt x="730" y="760"/>
                  </a:cubicBezTo>
                  <a:cubicBezTo>
                    <a:pt x="698" y="749"/>
                    <a:pt x="672" y="726"/>
                    <a:pt x="652" y="700"/>
                  </a:cubicBezTo>
                  <a:cubicBezTo>
                    <a:pt x="626" y="665"/>
                    <a:pt x="609" y="625"/>
                    <a:pt x="592" y="585"/>
                  </a:cubicBezTo>
                  <a:cubicBezTo>
                    <a:pt x="589" y="574"/>
                    <a:pt x="578" y="565"/>
                    <a:pt x="566" y="565"/>
                  </a:cubicBezTo>
                  <a:cubicBezTo>
                    <a:pt x="552" y="565"/>
                    <a:pt x="540" y="574"/>
                    <a:pt x="537" y="585"/>
                  </a:cubicBezTo>
                  <a:cubicBezTo>
                    <a:pt x="520" y="671"/>
                    <a:pt x="483" y="754"/>
                    <a:pt x="428" y="823"/>
                  </a:cubicBezTo>
                  <a:moveTo>
                    <a:pt x="572" y="677"/>
                  </a:moveTo>
                  <a:lnTo>
                    <a:pt x="572" y="677"/>
                  </a:lnTo>
                  <a:cubicBezTo>
                    <a:pt x="572" y="680"/>
                    <a:pt x="572" y="680"/>
                    <a:pt x="575" y="680"/>
                  </a:cubicBezTo>
                  <a:cubicBezTo>
                    <a:pt x="572" y="680"/>
                    <a:pt x="572" y="683"/>
                    <a:pt x="572" y="683"/>
                  </a:cubicBezTo>
                  <a:cubicBezTo>
                    <a:pt x="572" y="680"/>
                    <a:pt x="572" y="680"/>
                    <a:pt x="572" y="677"/>
                  </a:cubicBezTo>
                  <a:moveTo>
                    <a:pt x="982" y="1067"/>
                  </a:moveTo>
                  <a:lnTo>
                    <a:pt x="982" y="1067"/>
                  </a:lnTo>
                  <a:cubicBezTo>
                    <a:pt x="976" y="1095"/>
                    <a:pt x="956" y="1121"/>
                    <a:pt x="942" y="1144"/>
                  </a:cubicBezTo>
                  <a:cubicBezTo>
                    <a:pt x="922" y="1170"/>
                    <a:pt x="902" y="1196"/>
                    <a:pt x="878" y="1219"/>
                  </a:cubicBezTo>
                  <a:cubicBezTo>
                    <a:pt x="833" y="1270"/>
                    <a:pt x="775" y="1313"/>
                    <a:pt x="715" y="1348"/>
                  </a:cubicBezTo>
                  <a:cubicBezTo>
                    <a:pt x="715" y="1345"/>
                    <a:pt x="715" y="1342"/>
                    <a:pt x="715" y="1339"/>
                  </a:cubicBezTo>
                  <a:cubicBezTo>
                    <a:pt x="738" y="1239"/>
                    <a:pt x="795" y="1147"/>
                    <a:pt x="876" y="1084"/>
                  </a:cubicBezTo>
                  <a:cubicBezTo>
                    <a:pt x="898" y="1067"/>
                    <a:pt x="922" y="1047"/>
                    <a:pt x="950" y="1041"/>
                  </a:cubicBezTo>
                  <a:cubicBezTo>
                    <a:pt x="959" y="1038"/>
                    <a:pt x="970" y="1035"/>
                    <a:pt x="979" y="1044"/>
                  </a:cubicBezTo>
                  <a:cubicBezTo>
                    <a:pt x="982" y="1050"/>
                    <a:pt x="982" y="1058"/>
                    <a:pt x="982" y="1067"/>
                  </a:cubicBezTo>
                  <a:close/>
                </a:path>
              </a:pathLst>
            </a:custGeom>
            <a:solidFill>
              <a:schemeClr val="accent2"/>
            </a:solidFill>
            <a:ln>
              <a:noFill/>
            </a:ln>
          </p:spPr>
          <p:txBody>
            <a:bodyPr anchorCtr="1" anchor="ctr" bIns="45000" lIns="90000" spcFirstLastPara="1" rIns="90000" wrap="square" tIns="45000">
              <a:noAutofit/>
            </a:bodyPr>
            <a:lstStyle/>
            <a:p>
              <a:pPr indent="0" lvl="0" marL="0" rtl="0" algn="l">
                <a:spcBef>
                  <a:spcPts val="0"/>
                </a:spcBef>
                <a:spcAft>
                  <a:spcPts val="0"/>
                </a:spcAft>
                <a:buNone/>
              </a:pPr>
              <a:r>
                <a:t/>
              </a:r>
              <a:endParaRPr/>
            </a:p>
          </p:txBody>
        </p:sp>
        <p:sp>
          <p:nvSpPr>
            <p:cNvPr id="233" name="Google Shape;233;p18"/>
            <p:cNvSpPr/>
            <p:nvPr/>
          </p:nvSpPr>
          <p:spPr>
            <a:xfrm>
              <a:off x="967315" y="4689852"/>
              <a:ext cx="267480" cy="466200"/>
            </a:xfrm>
            <a:custGeom>
              <a:rect b="b" l="l" r="r" t="t"/>
              <a:pathLst>
                <a:path extrusionOk="0" h="1295" w="743">
                  <a:moveTo>
                    <a:pt x="729" y="737"/>
                  </a:moveTo>
                  <a:lnTo>
                    <a:pt x="729" y="737"/>
                  </a:lnTo>
                  <a:cubicBezTo>
                    <a:pt x="706" y="714"/>
                    <a:pt x="675" y="717"/>
                    <a:pt x="646" y="725"/>
                  </a:cubicBezTo>
                  <a:cubicBezTo>
                    <a:pt x="600" y="740"/>
                    <a:pt x="557" y="768"/>
                    <a:pt x="529" y="806"/>
                  </a:cubicBezTo>
                  <a:cubicBezTo>
                    <a:pt x="503" y="834"/>
                    <a:pt x="483" y="866"/>
                    <a:pt x="466" y="900"/>
                  </a:cubicBezTo>
                  <a:cubicBezTo>
                    <a:pt x="457" y="817"/>
                    <a:pt x="448" y="731"/>
                    <a:pt x="437" y="648"/>
                  </a:cubicBezTo>
                  <a:cubicBezTo>
                    <a:pt x="431" y="605"/>
                    <a:pt x="425" y="562"/>
                    <a:pt x="420" y="519"/>
                  </a:cubicBezTo>
                  <a:cubicBezTo>
                    <a:pt x="423" y="513"/>
                    <a:pt x="425" y="508"/>
                    <a:pt x="425" y="502"/>
                  </a:cubicBezTo>
                  <a:cubicBezTo>
                    <a:pt x="431" y="485"/>
                    <a:pt x="437" y="470"/>
                    <a:pt x="440" y="453"/>
                  </a:cubicBezTo>
                  <a:cubicBezTo>
                    <a:pt x="483" y="493"/>
                    <a:pt x="549" y="508"/>
                    <a:pt x="600" y="465"/>
                  </a:cubicBezTo>
                  <a:cubicBezTo>
                    <a:pt x="632" y="442"/>
                    <a:pt x="649" y="399"/>
                    <a:pt x="646" y="359"/>
                  </a:cubicBezTo>
                  <a:cubicBezTo>
                    <a:pt x="643" y="313"/>
                    <a:pt x="615" y="276"/>
                    <a:pt x="575" y="256"/>
                  </a:cubicBezTo>
                  <a:cubicBezTo>
                    <a:pt x="546" y="244"/>
                    <a:pt x="514" y="241"/>
                    <a:pt x="483" y="244"/>
                  </a:cubicBezTo>
                  <a:cubicBezTo>
                    <a:pt x="509" y="189"/>
                    <a:pt x="517" y="124"/>
                    <a:pt x="497" y="69"/>
                  </a:cubicBezTo>
                  <a:cubicBezTo>
                    <a:pt x="483" y="29"/>
                    <a:pt x="451" y="3"/>
                    <a:pt x="408" y="0"/>
                  </a:cubicBezTo>
                  <a:cubicBezTo>
                    <a:pt x="371" y="0"/>
                    <a:pt x="331" y="18"/>
                    <a:pt x="308" y="46"/>
                  </a:cubicBezTo>
                  <a:cubicBezTo>
                    <a:pt x="276" y="84"/>
                    <a:pt x="265" y="129"/>
                    <a:pt x="256" y="178"/>
                  </a:cubicBezTo>
                  <a:cubicBezTo>
                    <a:pt x="253" y="184"/>
                    <a:pt x="253" y="187"/>
                    <a:pt x="256" y="193"/>
                  </a:cubicBezTo>
                  <a:cubicBezTo>
                    <a:pt x="231" y="178"/>
                    <a:pt x="207" y="164"/>
                    <a:pt x="182" y="147"/>
                  </a:cubicBezTo>
                  <a:cubicBezTo>
                    <a:pt x="144" y="124"/>
                    <a:pt x="90" y="98"/>
                    <a:pt x="53" y="135"/>
                  </a:cubicBezTo>
                  <a:cubicBezTo>
                    <a:pt x="21" y="167"/>
                    <a:pt x="30" y="215"/>
                    <a:pt x="50" y="250"/>
                  </a:cubicBezTo>
                  <a:cubicBezTo>
                    <a:pt x="70" y="287"/>
                    <a:pt x="104" y="319"/>
                    <a:pt x="139" y="341"/>
                  </a:cubicBezTo>
                  <a:cubicBezTo>
                    <a:pt x="142" y="344"/>
                    <a:pt x="147" y="347"/>
                    <a:pt x="150" y="350"/>
                  </a:cubicBezTo>
                  <a:cubicBezTo>
                    <a:pt x="113" y="359"/>
                    <a:pt x="79" y="376"/>
                    <a:pt x="47" y="399"/>
                  </a:cubicBezTo>
                  <a:cubicBezTo>
                    <a:pt x="30" y="413"/>
                    <a:pt x="10" y="427"/>
                    <a:pt x="4" y="448"/>
                  </a:cubicBezTo>
                  <a:cubicBezTo>
                    <a:pt x="-4" y="470"/>
                    <a:pt x="1" y="493"/>
                    <a:pt x="13" y="511"/>
                  </a:cubicBezTo>
                  <a:cubicBezTo>
                    <a:pt x="47" y="554"/>
                    <a:pt x="99" y="548"/>
                    <a:pt x="144" y="533"/>
                  </a:cubicBezTo>
                  <a:cubicBezTo>
                    <a:pt x="179" y="525"/>
                    <a:pt x="210" y="516"/>
                    <a:pt x="239" y="505"/>
                  </a:cubicBezTo>
                  <a:cubicBezTo>
                    <a:pt x="239" y="508"/>
                    <a:pt x="236" y="513"/>
                    <a:pt x="236" y="516"/>
                  </a:cubicBezTo>
                  <a:cubicBezTo>
                    <a:pt x="228" y="539"/>
                    <a:pt x="219" y="562"/>
                    <a:pt x="213" y="585"/>
                  </a:cubicBezTo>
                  <a:cubicBezTo>
                    <a:pt x="207" y="605"/>
                    <a:pt x="207" y="628"/>
                    <a:pt x="219" y="645"/>
                  </a:cubicBezTo>
                  <a:cubicBezTo>
                    <a:pt x="236" y="665"/>
                    <a:pt x="262" y="671"/>
                    <a:pt x="285" y="662"/>
                  </a:cubicBezTo>
                  <a:cubicBezTo>
                    <a:pt x="322" y="651"/>
                    <a:pt x="351" y="628"/>
                    <a:pt x="374" y="599"/>
                  </a:cubicBezTo>
                  <a:cubicBezTo>
                    <a:pt x="397" y="763"/>
                    <a:pt x="414" y="923"/>
                    <a:pt x="423" y="1087"/>
                  </a:cubicBezTo>
                  <a:cubicBezTo>
                    <a:pt x="425" y="1147"/>
                    <a:pt x="428" y="1207"/>
                    <a:pt x="428" y="1267"/>
                  </a:cubicBezTo>
                  <a:cubicBezTo>
                    <a:pt x="431" y="1304"/>
                    <a:pt x="488" y="1304"/>
                    <a:pt x="486" y="1267"/>
                  </a:cubicBezTo>
                  <a:cubicBezTo>
                    <a:pt x="486" y="1176"/>
                    <a:pt x="480" y="1084"/>
                    <a:pt x="474" y="995"/>
                  </a:cubicBezTo>
                  <a:cubicBezTo>
                    <a:pt x="480" y="992"/>
                    <a:pt x="486" y="989"/>
                    <a:pt x="488" y="981"/>
                  </a:cubicBezTo>
                  <a:cubicBezTo>
                    <a:pt x="523" y="912"/>
                    <a:pt x="560" y="832"/>
                    <a:pt x="632" y="792"/>
                  </a:cubicBezTo>
                  <a:cubicBezTo>
                    <a:pt x="646" y="786"/>
                    <a:pt x="666" y="777"/>
                    <a:pt x="684" y="777"/>
                  </a:cubicBezTo>
                  <a:lnTo>
                    <a:pt x="686" y="777"/>
                  </a:lnTo>
                  <a:cubicBezTo>
                    <a:pt x="684" y="788"/>
                    <a:pt x="681" y="797"/>
                    <a:pt x="678" y="809"/>
                  </a:cubicBezTo>
                  <a:cubicBezTo>
                    <a:pt x="663" y="849"/>
                    <a:pt x="643" y="886"/>
                    <a:pt x="615" y="915"/>
                  </a:cubicBezTo>
                  <a:cubicBezTo>
                    <a:pt x="583" y="952"/>
                    <a:pt x="543" y="981"/>
                    <a:pt x="497" y="1001"/>
                  </a:cubicBezTo>
                  <a:cubicBezTo>
                    <a:pt x="486" y="1006"/>
                    <a:pt x="480" y="1026"/>
                    <a:pt x="488" y="1041"/>
                  </a:cubicBezTo>
                  <a:cubicBezTo>
                    <a:pt x="497" y="1055"/>
                    <a:pt x="514" y="1055"/>
                    <a:pt x="529" y="1049"/>
                  </a:cubicBezTo>
                  <a:cubicBezTo>
                    <a:pt x="623" y="1006"/>
                    <a:pt x="701" y="923"/>
                    <a:pt x="732" y="823"/>
                  </a:cubicBezTo>
                  <a:cubicBezTo>
                    <a:pt x="741" y="794"/>
                    <a:pt x="752" y="760"/>
                    <a:pt x="729" y="737"/>
                  </a:cubicBezTo>
                  <a:moveTo>
                    <a:pt x="265" y="611"/>
                  </a:moveTo>
                  <a:cubicBezTo>
                    <a:pt x="265" y="611"/>
                    <a:pt x="262" y="611"/>
                    <a:pt x="265" y="611"/>
                  </a:cubicBezTo>
                  <a:moveTo>
                    <a:pt x="268" y="614"/>
                  </a:moveTo>
                  <a:lnTo>
                    <a:pt x="268" y="614"/>
                  </a:lnTo>
                  <a:moveTo>
                    <a:pt x="325" y="571"/>
                  </a:moveTo>
                  <a:lnTo>
                    <a:pt x="325" y="571"/>
                  </a:lnTo>
                  <a:cubicBezTo>
                    <a:pt x="314" y="582"/>
                    <a:pt x="302" y="591"/>
                    <a:pt x="288" y="599"/>
                  </a:cubicBezTo>
                  <a:cubicBezTo>
                    <a:pt x="288" y="599"/>
                    <a:pt x="274" y="605"/>
                    <a:pt x="268" y="608"/>
                  </a:cubicBezTo>
                  <a:cubicBezTo>
                    <a:pt x="268" y="605"/>
                    <a:pt x="268" y="602"/>
                    <a:pt x="268" y="602"/>
                  </a:cubicBezTo>
                  <a:cubicBezTo>
                    <a:pt x="271" y="582"/>
                    <a:pt x="282" y="562"/>
                    <a:pt x="288" y="542"/>
                  </a:cubicBezTo>
                  <a:cubicBezTo>
                    <a:pt x="296" y="513"/>
                    <a:pt x="305" y="488"/>
                    <a:pt x="316" y="462"/>
                  </a:cubicBezTo>
                  <a:cubicBezTo>
                    <a:pt x="319" y="450"/>
                    <a:pt x="314" y="439"/>
                    <a:pt x="305" y="430"/>
                  </a:cubicBezTo>
                  <a:cubicBezTo>
                    <a:pt x="296" y="424"/>
                    <a:pt x="285" y="424"/>
                    <a:pt x="274" y="430"/>
                  </a:cubicBezTo>
                  <a:cubicBezTo>
                    <a:pt x="231" y="448"/>
                    <a:pt x="185" y="465"/>
                    <a:pt x="139" y="476"/>
                  </a:cubicBezTo>
                  <a:cubicBezTo>
                    <a:pt x="119" y="482"/>
                    <a:pt x="93" y="493"/>
                    <a:pt x="73" y="485"/>
                  </a:cubicBezTo>
                  <a:cubicBezTo>
                    <a:pt x="64" y="482"/>
                    <a:pt x="53" y="476"/>
                    <a:pt x="59" y="465"/>
                  </a:cubicBezTo>
                  <a:cubicBezTo>
                    <a:pt x="67" y="450"/>
                    <a:pt x="90" y="439"/>
                    <a:pt x="104" y="430"/>
                  </a:cubicBezTo>
                  <a:cubicBezTo>
                    <a:pt x="122" y="419"/>
                    <a:pt x="139" y="413"/>
                    <a:pt x="159" y="404"/>
                  </a:cubicBezTo>
                  <a:cubicBezTo>
                    <a:pt x="196" y="396"/>
                    <a:pt x="236" y="390"/>
                    <a:pt x="274" y="399"/>
                  </a:cubicBezTo>
                  <a:cubicBezTo>
                    <a:pt x="288" y="402"/>
                    <a:pt x="305" y="393"/>
                    <a:pt x="308" y="379"/>
                  </a:cubicBezTo>
                  <a:cubicBezTo>
                    <a:pt x="314" y="364"/>
                    <a:pt x="305" y="344"/>
                    <a:pt x="288" y="344"/>
                  </a:cubicBezTo>
                  <a:cubicBezTo>
                    <a:pt x="245" y="336"/>
                    <a:pt x="205" y="319"/>
                    <a:pt x="170" y="293"/>
                  </a:cubicBezTo>
                  <a:cubicBezTo>
                    <a:pt x="139" y="273"/>
                    <a:pt x="102" y="241"/>
                    <a:pt x="93" y="204"/>
                  </a:cubicBezTo>
                  <a:cubicBezTo>
                    <a:pt x="90" y="195"/>
                    <a:pt x="87" y="189"/>
                    <a:pt x="90" y="181"/>
                  </a:cubicBezTo>
                  <a:cubicBezTo>
                    <a:pt x="90" y="181"/>
                    <a:pt x="90" y="178"/>
                    <a:pt x="93" y="175"/>
                  </a:cubicBezTo>
                  <a:cubicBezTo>
                    <a:pt x="107" y="167"/>
                    <a:pt x="133" y="184"/>
                    <a:pt x="144" y="193"/>
                  </a:cubicBezTo>
                  <a:cubicBezTo>
                    <a:pt x="193" y="221"/>
                    <a:pt x="242" y="252"/>
                    <a:pt x="291" y="281"/>
                  </a:cubicBezTo>
                  <a:cubicBezTo>
                    <a:pt x="322" y="301"/>
                    <a:pt x="354" y="250"/>
                    <a:pt x="322" y="232"/>
                  </a:cubicBezTo>
                  <a:cubicBezTo>
                    <a:pt x="311" y="224"/>
                    <a:pt x="299" y="218"/>
                    <a:pt x="291" y="212"/>
                  </a:cubicBezTo>
                  <a:cubicBezTo>
                    <a:pt x="299" y="210"/>
                    <a:pt x="308" y="204"/>
                    <a:pt x="311" y="193"/>
                  </a:cubicBezTo>
                  <a:cubicBezTo>
                    <a:pt x="319" y="155"/>
                    <a:pt x="325" y="115"/>
                    <a:pt x="351" y="84"/>
                  </a:cubicBezTo>
                  <a:cubicBezTo>
                    <a:pt x="368" y="63"/>
                    <a:pt x="403" y="49"/>
                    <a:pt x="425" y="63"/>
                  </a:cubicBezTo>
                  <a:cubicBezTo>
                    <a:pt x="454" y="81"/>
                    <a:pt x="451" y="132"/>
                    <a:pt x="448" y="161"/>
                  </a:cubicBezTo>
                  <a:cubicBezTo>
                    <a:pt x="443" y="198"/>
                    <a:pt x="428" y="235"/>
                    <a:pt x="403" y="264"/>
                  </a:cubicBezTo>
                  <a:cubicBezTo>
                    <a:pt x="385" y="284"/>
                    <a:pt x="403" y="319"/>
                    <a:pt x="431" y="310"/>
                  </a:cubicBezTo>
                  <a:cubicBezTo>
                    <a:pt x="460" y="301"/>
                    <a:pt x="494" y="296"/>
                    <a:pt x="526" y="301"/>
                  </a:cubicBezTo>
                  <a:cubicBezTo>
                    <a:pt x="551" y="304"/>
                    <a:pt x="577" y="321"/>
                    <a:pt x="586" y="344"/>
                  </a:cubicBezTo>
                  <a:cubicBezTo>
                    <a:pt x="600" y="390"/>
                    <a:pt x="563" y="445"/>
                    <a:pt x="511" y="430"/>
                  </a:cubicBezTo>
                  <a:cubicBezTo>
                    <a:pt x="486" y="424"/>
                    <a:pt x="460" y="402"/>
                    <a:pt x="457" y="373"/>
                  </a:cubicBezTo>
                  <a:cubicBezTo>
                    <a:pt x="454" y="359"/>
                    <a:pt x="445" y="347"/>
                    <a:pt x="431" y="344"/>
                  </a:cubicBezTo>
                  <a:cubicBezTo>
                    <a:pt x="420" y="344"/>
                    <a:pt x="403" y="350"/>
                    <a:pt x="400" y="364"/>
                  </a:cubicBezTo>
                  <a:cubicBezTo>
                    <a:pt x="397" y="393"/>
                    <a:pt x="391" y="419"/>
                    <a:pt x="382" y="448"/>
                  </a:cubicBezTo>
                  <a:cubicBezTo>
                    <a:pt x="382" y="448"/>
                    <a:pt x="379" y="448"/>
                    <a:pt x="377" y="448"/>
                  </a:cubicBezTo>
                  <a:cubicBezTo>
                    <a:pt x="359" y="453"/>
                    <a:pt x="354" y="468"/>
                    <a:pt x="357" y="482"/>
                  </a:cubicBezTo>
                  <a:cubicBezTo>
                    <a:pt x="357" y="493"/>
                    <a:pt x="359" y="505"/>
                    <a:pt x="359" y="513"/>
                  </a:cubicBezTo>
                  <a:cubicBezTo>
                    <a:pt x="351" y="533"/>
                    <a:pt x="340" y="554"/>
                    <a:pt x="325" y="571"/>
                  </a:cubicBezTo>
                  <a:close/>
                </a:path>
              </a:pathLst>
            </a:custGeom>
            <a:solidFill>
              <a:schemeClr val="accent2"/>
            </a:solidFill>
            <a:ln>
              <a:noFill/>
            </a:ln>
          </p:spPr>
          <p:txBody>
            <a:bodyPr anchorCtr="1" anchor="ctr" bIns="45000" lIns="90000" spcFirstLastPara="1" rIns="90000" wrap="square" tIns="45000">
              <a:noAutofit/>
            </a:bodyPr>
            <a:lstStyle/>
            <a:p>
              <a:pPr indent="0" lvl="0" marL="0" rtl="0" algn="l">
                <a:spcBef>
                  <a:spcPts val="0"/>
                </a:spcBef>
                <a:spcAft>
                  <a:spcPts val="0"/>
                </a:spcAft>
                <a:buNone/>
              </a:pPr>
              <a:r>
                <a:t/>
              </a:r>
              <a:endParaRPr/>
            </a:p>
          </p:txBody>
        </p:sp>
        <p:sp>
          <p:nvSpPr>
            <p:cNvPr id="234" name="Google Shape;234;p18"/>
            <p:cNvSpPr/>
            <p:nvPr/>
          </p:nvSpPr>
          <p:spPr>
            <a:xfrm>
              <a:off x="7631300" y="4435692"/>
              <a:ext cx="360000" cy="724680"/>
            </a:xfrm>
            <a:custGeom>
              <a:rect b="b" l="l" r="r" t="t"/>
              <a:pathLst>
                <a:path extrusionOk="0" h="2013" w="1000">
                  <a:moveTo>
                    <a:pt x="917" y="612"/>
                  </a:moveTo>
                  <a:lnTo>
                    <a:pt x="917" y="612"/>
                  </a:lnTo>
                  <a:cubicBezTo>
                    <a:pt x="876" y="592"/>
                    <a:pt x="836" y="580"/>
                    <a:pt x="791" y="575"/>
                  </a:cubicBezTo>
                  <a:cubicBezTo>
                    <a:pt x="859" y="526"/>
                    <a:pt x="917" y="460"/>
                    <a:pt x="957" y="385"/>
                  </a:cubicBezTo>
                  <a:cubicBezTo>
                    <a:pt x="971" y="359"/>
                    <a:pt x="983" y="334"/>
                    <a:pt x="994" y="305"/>
                  </a:cubicBezTo>
                  <a:cubicBezTo>
                    <a:pt x="1003" y="276"/>
                    <a:pt x="1003" y="245"/>
                    <a:pt x="980" y="222"/>
                  </a:cubicBezTo>
                  <a:cubicBezTo>
                    <a:pt x="937" y="185"/>
                    <a:pt x="874" y="205"/>
                    <a:pt x="828" y="225"/>
                  </a:cubicBezTo>
                  <a:cubicBezTo>
                    <a:pt x="796" y="242"/>
                    <a:pt x="768" y="259"/>
                    <a:pt x="739" y="279"/>
                  </a:cubicBezTo>
                  <a:cubicBezTo>
                    <a:pt x="742" y="259"/>
                    <a:pt x="745" y="236"/>
                    <a:pt x="747" y="216"/>
                  </a:cubicBezTo>
                  <a:cubicBezTo>
                    <a:pt x="750" y="162"/>
                    <a:pt x="750" y="102"/>
                    <a:pt x="728" y="53"/>
                  </a:cubicBezTo>
                  <a:cubicBezTo>
                    <a:pt x="704" y="4"/>
                    <a:pt x="650" y="-16"/>
                    <a:pt x="604" y="13"/>
                  </a:cubicBezTo>
                  <a:cubicBezTo>
                    <a:pt x="558" y="41"/>
                    <a:pt x="536" y="96"/>
                    <a:pt x="521" y="145"/>
                  </a:cubicBezTo>
                  <a:cubicBezTo>
                    <a:pt x="507" y="191"/>
                    <a:pt x="498" y="236"/>
                    <a:pt x="498" y="285"/>
                  </a:cubicBezTo>
                  <a:cubicBezTo>
                    <a:pt x="467" y="256"/>
                    <a:pt x="435" y="233"/>
                    <a:pt x="401" y="211"/>
                  </a:cubicBezTo>
                  <a:cubicBezTo>
                    <a:pt x="369" y="188"/>
                    <a:pt x="335" y="167"/>
                    <a:pt x="298" y="150"/>
                  </a:cubicBezTo>
                  <a:cubicBezTo>
                    <a:pt x="266" y="136"/>
                    <a:pt x="231" y="125"/>
                    <a:pt x="194" y="122"/>
                  </a:cubicBezTo>
                  <a:cubicBezTo>
                    <a:pt x="163" y="119"/>
                    <a:pt x="128" y="128"/>
                    <a:pt x="108" y="153"/>
                  </a:cubicBezTo>
                  <a:cubicBezTo>
                    <a:pt x="80" y="188"/>
                    <a:pt x="83" y="233"/>
                    <a:pt x="97" y="274"/>
                  </a:cubicBezTo>
                  <a:cubicBezTo>
                    <a:pt x="117" y="342"/>
                    <a:pt x="160" y="403"/>
                    <a:pt x="214" y="448"/>
                  </a:cubicBezTo>
                  <a:cubicBezTo>
                    <a:pt x="237" y="468"/>
                    <a:pt x="263" y="486"/>
                    <a:pt x="289" y="500"/>
                  </a:cubicBezTo>
                  <a:cubicBezTo>
                    <a:pt x="206" y="523"/>
                    <a:pt x="128" y="569"/>
                    <a:pt x="68" y="629"/>
                  </a:cubicBezTo>
                  <a:cubicBezTo>
                    <a:pt x="45" y="652"/>
                    <a:pt x="20" y="678"/>
                    <a:pt x="5" y="709"/>
                  </a:cubicBezTo>
                  <a:cubicBezTo>
                    <a:pt x="-9" y="744"/>
                    <a:pt x="5" y="778"/>
                    <a:pt x="40" y="792"/>
                  </a:cubicBezTo>
                  <a:cubicBezTo>
                    <a:pt x="68" y="804"/>
                    <a:pt x="97" y="798"/>
                    <a:pt x="126" y="792"/>
                  </a:cubicBezTo>
                  <a:cubicBezTo>
                    <a:pt x="163" y="781"/>
                    <a:pt x="200" y="769"/>
                    <a:pt x="237" y="755"/>
                  </a:cubicBezTo>
                  <a:cubicBezTo>
                    <a:pt x="283" y="738"/>
                    <a:pt x="326" y="718"/>
                    <a:pt x="369" y="695"/>
                  </a:cubicBezTo>
                  <a:cubicBezTo>
                    <a:pt x="355" y="721"/>
                    <a:pt x="343" y="747"/>
                    <a:pt x="335" y="775"/>
                  </a:cubicBezTo>
                  <a:cubicBezTo>
                    <a:pt x="323" y="807"/>
                    <a:pt x="315" y="838"/>
                    <a:pt x="306" y="870"/>
                  </a:cubicBezTo>
                  <a:cubicBezTo>
                    <a:pt x="300" y="901"/>
                    <a:pt x="289" y="938"/>
                    <a:pt x="298" y="973"/>
                  </a:cubicBezTo>
                  <a:cubicBezTo>
                    <a:pt x="300" y="1002"/>
                    <a:pt x="323" y="1025"/>
                    <a:pt x="352" y="1030"/>
                  </a:cubicBezTo>
                  <a:cubicBezTo>
                    <a:pt x="381" y="1036"/>
                    <a:pt x="409" y="1025"/>
                    <a:pt x="432" y="1013"/>
                  </a:cubicBezTo>
                  <a:cubicBezTo>
                    <a:pt x="458" y="996"/>
                    <a:pt x="481" y="973"/>
                    <a:pt x="498" y="950"/>
                  </a:cubicBezTo>
                  <a:cubicBezTo>
                    <a:pt x="518" y="924"/>
                    <a:pt x="538" y="899"/>
                    <a:pt x="553" y="870"/>
                  </a:cubicBezTo>
                  <a:cubicBezTo>
                    <a:pt x="573" y="832"/>
                    <a:pt x="590" y="795"/>
                    <a:pt x="601" y="755"/>
                  </a:cubicBezTo>
                  <a:cubicBezTo>
                    <a:pt x="636" y="910"/>
                    <a:pt x="664" y="1067"/>
                    <a:pt x="682" y="1225"/>
                  </a:cubicBezTo>
                  <a:cubicBezTo>
                    <a:pt x="687" y="1302"/>
                    <a:pt x="693" y="1383"/>
                    <a:pt x="693" y="1463"/>
                  </a:cubicBezTo>
                  <a:cubicBezTo>
                    <a:pt x="687" y="1452"/>
                    <a:pt x="682" y="1443"/>
                    <a:pt x="676" y="1431"/>
                  </a:cubicBezTo>
                  <a:cubicBezTo>
                    <a:pt x="627" y="1360"/>
                    <a:pt x="570" y="1297"/>
                    <a:pt x="510" y="1237"/>
                  </a:cubicBezTo>
                  <a:cubicBezTo>
                    <a:pt x="478" y="1208"/>
                    <a:pt x="432" y="1179"/>
                    <a:pt x="386" y="1202"/>
                  </a:cubicBezTo>
                  <a:cubicBezTo>
                    <a:pt x="346" y="1222"/>
                    <a:pt x="335" y="1274"/>
                    <a:pt x="346" y="1314"/>
                  </a:cubicBezTo>
                  <a:cubicBezTo>
                    <a:pt x="358" y="1354"/>
                    <a:pt x="386" y="1391"/>
                    <a:pt x="412" y="1423"/>
                  </a:cubicBezTo>
                  <a:cubicBezTo>
                    <a:pt x="438" y="1454"/>
                    <a:pt x="467" y="1483"/>
                    <a:pt x="498" y="1506"/>
                  </a:cubicBezTo>
                  <a:cubicBezTo>
                    <a:pt x="558" y="1557"/>
                    <a:pt x="624" y="1598"/>
                    <a:pt x="693" y="1638"/>
                  </a:cubicBezTo>
                  <a:cubicBezTo>
                    <a:pt x="693" y="1658"/>
                    <a:pt x="690" y="1678"/>
                    <a:pt x="690" y="1701"/>
                  </a:cubicBezTo>
                  <a:cubicBezTo>
                    <a:pt x="684" y="1795"/>
                    <a:pt x="676" y="1890"/>
                    <a:pt x="662" y="1985"/>
                  </a:cubicBezTo>
                  <a:cubicBezTo>
                    <a:pt x="659" y="2002"/>
                    <a:pt x="676" y="2013"/>
                    <a:pt x="690" y="2013"/>
                  </a:cubicBezTo>
                  <a:cubicBezTo>
                    <a:pt x="708" y="2013"/>
                    <a:pt x="716" y="2002"/>
                    <a:pt x="719" y="1985"/>
                  </a:cubicBezTo>
                  <a:cubicBezTo>
                    <a:pt x="733" y="1887"/>
                    <a:pt x="742" y="1790"/>
                    <a:pt x="747" y="1690"/>
                  </a:cubicBezTo>
                  <a:cubicBezTo>
                    <a:pt x="756" y="1687"/>
                    <a:pt x="765" y="1675"/>
                    <a:pt x="762" y="1666"/>
                  </a:cubicBezTo>
                  <a:cubicBezTo>
                    <a:pt x="762" y="1664"/>
                    <a:pt x="762" y="1661"/>
                    <a:pt x="762" y="1661"/>
                  </a:cubicBezTo>
                  <a:cubicBezTo>
                    <a:pt x="779" y="1649"/>
                    <a:pt x="785" y="1624"/>
                    <a:pt x="762" y="1612"/>
                  </a:cubicBezTo>
                  <a:cubicBezTo>
                    <a:pt x="759" y="1609"/>
                    <a:pt x="756" y="1609"/>
                    <a:pt x="753" y="1606"/>
                  </a:cubicBezTo>
                  <a:cubicBezTo>
                    <a:pt x="753" y="1603"/>
                    <a:pt x="750" y="1601"/>
                    <a:pt x="750" y="1598"/>
                  </a:cubicBezTo>
                  <a:cubicBezTo>
                    <a:pt x="753" y="1561"/>
                    <a:pt x="753" y="1526"/>
                    <a:pt x="753" y="1489"/>
                  </a:cubicBezTo>
                  <a:cubicBezTo>
                    <a:pt x="750" y="1328"/>
                    <a:pt x="736" y="1165"/>
                    <a:pt x="710" y="1007"/>
                  </a:cubicBezTo>
                  <a:cubicBezTo>
                    <a:pt x="696" y="927"/>
                    <a:pt x="682" y="850"/>
                    <a:pt x="664" y="772"/>
                  </a:cubicBezTo>
                  <a:cubicBezTo>
                    <a:pt x="719" y="815"/>
                    <a:pt x="785" y="841"/>
                    <a:pt x="856" y="835"/>
                  </a:cubicBezTo>
                  <a:cubicBezTo>
                    <a:pt x="914" y="830"/>
                    <a:pt x="977" y="804"/>
                    <a:pt x="994" y="744"/>
                  </a:cubicBezTo>
                  <a:cubicBezTo>
                    <a:pt x="1017" y="686"/>
                    <a:pt x="968" y="635"/>
                    <a:pt x="917" y="612"/>
                  </a:cubicBezTo>
                  <a:moveTo>
                    <a:pt x="429" y="1348"/>
                  </a:moveTo>
                  <a:lnTo>
                    <a:pt x="429" y="1348"/>
                  </a:lnTo>
                  <a:cubicBezTo>
                    <a:pt x="412" y="1326"/>
                    <a:pt x="389" y="1291"/>
                    <a:pt x="403" y="1265"/>
                  </a:cubicBezTo>
                  <a:cubicBezTo>
                    <a:pt x="418" y="1231"/>
                    <a:pt x="458" y="1268"/>
                    <a:pt x="472" y="1282"/>
                  </a:cubicBezTo>
                  <a:cubicBezTo>
                    <a:pt x="524" y="1331"/>
                    <a:pt x="573" y="1386"/>
                    <a:pt x="616" y="1446"/>
                  </a:cubicBezTo>
                  <a:cubicBezTo>
                    <a:pt x="641" y="1483"/>
                    <a:pt x="664" y="1523"/>
                    <a:pt x="682" y="1563"/>
                  </a:cubicBezTo>
                  <a:cubicBezTo>
                    <a:pt x="584" y="1506"/>
                    <a:pt x="490" y="1443"/>
                    <a:pt x="429" y="1348"/>
                  </a:cubicBezTo>
                  <a:moveTo>
                    <a:pt x="940" y="265"/>
                  </a:moveTo>
                  <a:cubicBezTo>
                    <a:pt x="940" y="265"/>
                    <a:pt x="937" y="262"/>
                    <a:pt x="940" y="265"/>
                  </a:cubicBezTo>
                  <a:moveTo>
                    <a:pt x="57" y="738"/>
                  </a:moveTo>
                  <a:cubicBezTo>
                    <a:pt x="57" y="738"/>
                    <a:pt x="54" y="738"/>
                    <a:pt x="57" y="738"/>
                  </a:cubicBezTo>
                  <a:moveTo>
                    <a:pt x="57" y="738"/>
                  </a:moveTo>
                  <a:lnTo>
                    <a:pt x="57" y="738"/>
                  </a:lnTo>
                  <a:moveTo>
                    <a:pt x="57" y="738"/>
                  </a:moveTo>
                  <a:lnTo>
                    <a:pt x="57" y="738"/>
                  </a:lnTo>
                  <a:moveTo>
                    <a:pt x="57" y="738"/>
                  </a:moveTo>
                  <a:lnTo>
                    <a:pt x="57" y="738"/>
                  </a:lnTo>
                  <a:moveTo>
                    <a:pt x="943" y="724"/>
                  </a:moveTo>
                  <a:lnTo>
                    <a:pt x="943" y="724"/>
                  </a:lnTo>
                  <a:cubicBezTo>
                    <a:pt x="937" y="758"/>
                    <a:pt x="885" y="775"/>
                    <a:pt x="854" y="778"/>
                  </a:cubicBezTo>
                  <a:cubicBezTo>
                    <a:pt x="811" y="781"/>
                    <a:pt x="768" y="769"/>
                    <a:pt x="730" y="747"/>
                  </a:cubicBezTo>
                  <a:cubicBezTo>
                    <a:pt x="684" y="724"/>
                    <a:pt x="647" y="686"/>
                    <a:pt x="619" y="643"/>
                  </a:cubicBezTo>
                  <a:cubicBezTo>
                    <a:pt x="601" y="620"/>
                    <a:pt x="567" y="629"/>
                    <a:pt x="564" y="658"/>
                  </a:cubicBezTo>
                  <a:cubicBezTo>
                    <a:pt x="553" y="764"/>
                    <a:pt x="501" y="870"/>
                    <a:pt x="427" y="944"/>
                  </a:cubicBezTo>
                  <a:cubicBezTo>
                    <a:pt x="412" y="958"/>
                    <a:pt x="395" y="970"/>
                    <a:pt x="375" y="973"/>
                  </a:cubicBezTo>
                  <a:cubicBezTo>
                    <a:pt x="372" y="973"/>
                    <a:pt x="369" y="976"/>
                    <a:pt x="366" y="973"/>
                  </a:cubicBezTo>
                  <a:cubicBezTo>
                    <a:pt x="366" y="973"/>
                    <a:pt x="358" y="973"/>
                    <a:pt x="361" y="973"/>
                  </a:cubicBezTo>
                  <a:cubicBezTo>
                    <a:pt x="358" y="973"/>
                    <a:pt x="358" y="973"/>
                    <a:pt x="355" y="970"/>
                  </a:cubicBezTo>
                  <a:cubicBezTo>
                    <a:pt x="352" y="967"/>
                    <a:pt x="352" y="962"/>
                    <a:pt x="352" y="956"/>
                  </a:cubicBezTo>
                  <a:cubicBezTo>
                    <a:pt x="349" y="930"/>
                    <a:pt x="358" y="901"/>
                    <a:pt x="364" y="875"/>
                  </a:cubicBezTo>
                  <a:cubicBezTo>
                    <a:pt x="369" y="850"/>
                    <a:pt x="378" y="821"/>
                    <a:pt x="386" y="795"/>
                  </a:cubicBezTo>
                  <a:cubicBezTo>
                    <a:pt x="409" y="735"/>
                    <a:pt x="441" y="678"/>
                    <a:pt x="481" y="626"/>
                  </a:cubicBezTo>
                  <a:cubicBezTo>
                    <a:pt x="498" y="603"/>
                    <a:pt x="464" y="572"/>
                    <a:pt x="441" y="586"/>
                  </a:cubicBezTo>
                  <a:cubicBezTo>
                    <a:pt x="384" y="623"/>
                    <a:pt x="323" y="658"/>
                    <a:pt x="263" y="683"/>
                  </a:cubicBezTo>
                  <a:cubicBezTo>
                    <a:pt x="231" y="698"/>
                    <a:pt x="200" y="709"/>
                    <a:pt x="168" y="718"/>
                  </a:cubicBezTo>
                  <a:cubicBezTo>
                    <a:pt x="143" y="727"/>
                    <a:pt x="111" y="741"/>
                    <a:pt x="85" y="741"/>
                  </a:cubicBezTo>
                  <a:cubicBezTo>
                    <a:pt x="74" y="744"/>
                    <a:pt x="68" y="744"/>
                    <a:pt x="59" y="741"/>
                  </a:cubicBezTo>
                  <a:cubicBezTo>
                    <a:pt x="59" y="738"/>
                    <a:pt x="57" y="738"/>
                    <a:pt x="57" y="738"/>
                  </a:cubicBezTo>
                  <a:lnTo>
                    <a:pt x="57" y="738"/>
                  </a:lnTo>
                  <a:cubicBezTo>
                    <a:pt x="57" y="735"/>
                    <a:pt x="57" y="735"/>
                    <a:pt x="57" y="732"/>
                  </a:cubicBezTo>
                  <a:cubicBezTo>
                    <a:pt x="62" y="724"/>
                    <a:pt x="71" y="712"/>
                    <a:pt x="80" y="703"/>
                  </a:cubicBezTo>
                  <a:cubicBezTo>
                    <a:pt x="88" y="692"/>
                    <a:pt x="97" y="681"/>
                    <a:pt x="108" y="669"/>
                  </a:cubicBezTo>
                  <a:cubicBezTo>
                    <a:pt x="148" y="629"/>
                    <a:pt x="197" y="597"/>
                    <a:pt x="249" y="575"/>
                  </a:cubicBezTo>
                  <a:cubicBezTo>
                    <a:pt x="309" y="549"/>
                    <a:pt x="372" y="537"/>
                    <a:pt x="435" y="540"/>
                  </a:cubicBezTo>
                  <a:cubicBezTo>
                    <a:pt x="472" y="540"/>
                    <a:pt x="472" y="483"/>
                    <a:pt x="435" y="483"/>
                  </a:cubicBezTo>
                  <a:cubicBezTo>
                    <a:pt x="318" y="474"/>
                    <a:pt x="209" y="394"/>
                    <a:pt x="160" y="285"/>
                  </a:cubicBezTo>
                  <a:cubicBezTo>
                    <a:pt x="151" y="262"/>
                    <a:pt x="134" y="225"/>
                    <a:pt x="146" y="199"/>
                  </a:cubicBezTo>
                  <a:cubicBezTo>
                    <a:pt x="154" y="182"/>
                    <a:pt x="174" y="179"/>
                    <a:pt x="194" y="179"/>
                  </a:cubicBezTo>
                  <a:cubicBezTo>
                    <a:pt x="223" y="179"/>
                    <a:pt x="246" y="191"/>
                    <a:pt x="272" y="202"/>
                  </a:cubicBezTo>
                  <a:cubicBezTo>
                    <a:pt x="303" y="216"/>
                    <a:pt x="335" y="236"/>
                    <a:pt x="366" y="256"/>
                  </a:cubicBezTo>
                  <a:cubicBezTo>
                    <a:pt x="432" y="300"/>
                    <a:pt x="492" y="354"/>
                    <a:pt x="544" y="414"/>
                  </a:cubicBezTo>
                  <a:cubicBezTo>
                    <a:pt x="553" y="426"/>
                    <a:pt x="575" y="423"/>
                    <a:pt x="584" y="414"/>
                  </a:cubicBezTo>
                  <a:cubicBezTo>
                    <a:pt x="596" y="403"/>
                    <a:pt x="596" y="385"/>
                    <a:pt x="584" y="374"/>
                  </a:cubicBezTo>
                  <a:cubicBezTo>
                    <a:pt x="575" y="363"/>
                    <a:pt x="564" y="351"/>
                    <a:pt x="556" y="339"/>
                  </a:cubicBezTo>
                  <a:cubicBezTo>
                    <a:pt x="553" y="294"/>
                    <a:pt x="556" y="245"/>
                    <a:pt x="564" y="199"/>
                  </a:cubicBezTo>
                  <a:cubicBezTo>
                    <a:pt x="575" y="159"/>
                    <a:pt x="587" y="110"/>
                    <a:pt x="613" y="79"/>
                  </a:cubicBezTo>
                  <a:cubicBezTo>
                    <a:pt x="621" y="67"/>
                    <a:pt x="636" y="56"/>
                    <a:pt x="650" y="56"/>
                  </a:cubicBezTo>
                  <a:cubicBezTo>
                    <a:pt x="662" y="56"/>
                    <a:pt x="670" y="67"/>
                    <a:pt x="676" y="79"/>
                  </a:cubicBezTo>
                  <a:cubicBezTo>
                    <a:pt x="693" y="113"/>
                    <a:pt x="693" y="162"/>
                    <a:pt x="690" y="202"/>
                  </a:cubicBezTo>
                  <a:cubicBezTo>
                    <a:pt x="687" y="256"/>
                    <a:pt x="676" y="308"/>
                    <a:pt x="656" y="359"/>
                  </a:cubicBezTo>
                  <a:cubicBezTo>
                    <a:pt x="650" y="371"/>
                    <a:pt x="650" y="385"/>
                    <a:pt x="662" y="397"/>
                  </a:cubicBezTo>
                  <a:cubicBezTo>
                    <a:pt x="673" y="403"/>
                    <a:pt x="690" y="405"/>
                    <a:pt x="699" y="394"/>
                  </a:cubicBezTo>
                  <a:cubicBezTo>
                    <a:pt x="736" y="354"/>
                    <a:pt x="776" y="319"/>
                    <a:pt x="825" y="294"/>
                  </a:cubicBezTo>
                  <a:cubicBezTo>
                    <a:pt x="845" y="282"/>
                    <a:pt x="865" y="268"/>
                    <a:pt x="888" y="262"/>
                  </a:cubicBezTo>
                  <a:cubicBezTo>
                    <a:pt x="900" y="259"/>
                    <a:pt x="905" y="259"/>
                    <a:pt x="914" y="259"/>
                  </a:cubicBezTo>
                  <a:cubicBezTo>
                    <a:pt x="917" y="259"/>
                    <a:pt x="925" y="259"/>
                    <a:pt x="922" y="259"/>
                  </a:cubicBezTo>
                  <a:cubicBezTo>
                    <a:pt x="925" y="259"/>
                    <a:pt x="928" y="259"/>
                    <a:pt x="928" y="259"/>
                  </a:cubicBezTo>
                  <a:cubicBezTo>
                    <a:pt x="931" y="259"/>
                    <a:pt x="934" y="262"/>
                    <a:pt x="934" y="262"/>
                  </a:cubicBezTo>
                  <a:cubicBezTo>
                    <a:pt x="937" y="262"/>
                    <a:pt x="937" y="262"/>
                    <a:pt x="940" y="265"/>
                  </a:cubicBezTo>
                  <a:lnTo>
                    <a:pt x="940" y="265"/>
                  </a:lnTo>
                  <a:cubicBezTo>
                    <a:pt x="937" y="262"/>
                    <a:pt x="943" y="271"/>
                    <a:pt x="943" y="268"/>
                  </a:cubicBezTo>
                  <a:cubicBezTo>
                    <a:pt x="945" y="279"/>
                    <a:pt x="937" y="291"/>
                    <a:pt x="934" y="300"/>
                  </a:cubicBezTo>
                  <a:cubicBezTo>
                    <a:pt x="925" y="322"/>
                    <a:pt x="917" y="342"/>
                    <a:pt x="905" y="365"/>
                  </a:cubicBezTo>
                  <a:cubicBezTo>
                    <a:pt x="880" y="405"/>
                    <a:pt x="851" y="446"/>
                    <a:pt x="816" y="477"/>
                  </a:cubicBezTo>
                  <a:cubicBezTo>
                    <a:pt x="776" y="517"/>
                    <a:pt x="730" y="549"/>
                    <a:pt x="682" y="572"/>
                  </a:cubicBezTo>
                  <a:cubicBezTo>
                    <a:pt x="656" y="583"/>
                    <a:pt x="667" y="626"/>
                    <a:pt x="696" y="626"/>
                  </a:cubicBezTo>
                  <a:cubicBezTo>
                    <a:pt x="750" y="623"/>
                    <a:pt x="805" y="629"/>
                    <a:pt x="859" y="649"/>
                  </a:cubicBezTo>
                  <a:cubicBezTo>
                    <a:pt x="888" y="658"/>
                    <a:pt x="948" y="681"/>
                    <a:pt x="943" y="724"/>
                  </a:cubicBezTo>
                  <a:close/>
                </a:path>
              </a:pathLst>
            </a:custGeom>
            <a:solidFill>
              <a:schemeClr val="accent2"/>
            </a:solidFill>
            <a:ln>
              <a:noFill/>
            </a:ln>
          </p:spPr>
          <p:txBody>
            <a:bodyPr anchorCtr="1" anchor="ctr" bIns="45000" lIns="90000" spcFirstLastPara="1" rIns="90000" wrap="square" tIns="45000">
              <a:noAutofit/>
            </a:bodyPr>
            <a:lstStyle/>
            <a:p>
              <a:pPr indent="0" lvl="0" marL="0" rtl="0" algn="l">
                <a:spcBef>
                  <a:spcPts val="0"/>
                </a:spcBef>
                <a:spcAft>
                  <a:spcPts val="0"/>
                </a:spcAft>
                <a:buNone/>
              </a:pPr>
              <a:r>
                <a:t/>
              </a:r>
              <a:endParaRPr/>
            </a:p>
          </p:txBody>
        </p:sp>
      </p:grpSp>
      <p:grpSp>
        <p:nvGrpSpPr>
          <p:cNvPr id="235" name="Google Shape;235;p18"/>
          <p:cNvGrpSpPr/>
          <p:nvPr/>
        </p:nvGrpSpPr>
        <p:grpSpPr>
          <a:xfrm>
            <a:off x="-546036" y="1445223"/>
            <a:ext cx="10222970" cy="1712426"/>
            <a:chOff x="-546036" y="1445223"/>
            <a:chExt cx="10222970" cy="1712426"/>
          </a:xfrm>
        </p:grpSpPr>
        <p:sp>
          <p:nvSpPr>
            <p:cNvPr id="236" name="Google Shape;236;p18"/>
            <p:cNvSpPr/>
            <p:nvPr/>
          </p:nvSpPr>
          <p:spPr>
            <a:xfrm>
              <a:off x="-546036" y="2571748"/>
              <a:ext cx="1119270" cy="585901"/>
            </a:xfrm>
            <a:custGeom>
              <a:rect b="b" l="l" r="r" t="t"/>
              <a:pathLst>
                <a:path extrusionOk="0" h="2053" w="3922">
                  <a:moveTo>
                    <a:pt x="3256" y="2016"/>
                  </a:moveTo>
                  <a:lnTo>
                    <a:pt x="3256" y="2016"/>
                  </a:lnTo>
                  <a:cubicBezTo>
                    <a:pt x="3384" y="2052"/>
                    <a:pt x="3539" y="2056"/>
                    <a:pt x="3663" y="2036"/>
                  </a:cubicBezTo>
                  <a:cubicBezTo>
                    <a:pt x="4139" y="1955"/>
                    <a:pt x="3895" y="1250"/>
                    <a:pt x="3461" y="1371"/>
                  </a:cubicBezTo>
                  <a:cubicBezTo>
                    <a:pt x="3582" y="1261"/>
                    <a:pt x="3613" y="1061"/>
                    <a:pt x="3505" y="931"/>
                  </a:cubicBezTo>
                  <a:cubicBezTo>
                    <a:pt x="3398" y="802"/>
                    <a:pt x="3180" y="786"/>
                    <a:pt x="3058" y="898"/>
                  </a:cubicBezTo>
                  <a:cubicBezTo>
                    <a:pt x="3105" y="753"/>
                    <a:pt x="2982" y="592"/>
                    <a:pt x="2833" y="558"/>
                  </a:cubicBezTo>
                  <a:cubicBezTo>
                    <a:pt x="2685" y="524"/>
                    <a:pt x="2528" y="588"/>
                    <a:pt x="2408" y="683"/>
                  </a:cubicBezTo>
                  <a:cubicBezTo>
                    <a:pt x="2470" y="461"/>
                    <a:pt x="2512" y="218"/>
                    <a:pt x="2315" y="101"/>
                  </a:cubicBezTo>
                  <a:cubicBezTo>
                    <a:pt x="2105" y="-21"/>
                    <a:pt x="1829" y="-41"/>
                    <a:pt x="1624" y="88"/>
                  </a:cubicBezTo>
                  <a:cubicBezTo>
                    <a:pt x="1419" y="216"/>
                    <a:pt x="1319" y="505"/>
                    <a:pt x="1433" y="719"/>
                  </a:cubicBezTo>
                  <a:cubicBezTo>
                    <a:pt x="1345" y="629"/>
                    <a:pt x="1180" y="632"/>
                    <a:pt x="1094" y="725"/>
                  </a:cubicBezTo>
                  <a:cubicBezTo>
                    <a:pt x="1007" y="819"/>
                    <a:pt x="1017" y="982"/>
                    <a:pt x="1114" y="1065"/>
                  </a:cubicBezTo>
                  <a:cubicBezTo>
                    <a:pt x="973" y="965"/>
                    <a:pt x="768" y="967"/>
                    <a:pt x="629" y="1069"/>
                  </a:cubicBezTo>
                  <a:cubicBezTo>
                    <a:pt x="533" y="1140"/>
                    <a:pt x="485" y="1313"/>
                    <a:pt x="590" y="1367"/>
                  </a:cubicBezTo>
                  <a:cubicBezTo>
                    <a:pt x="456" y="1330"/>
                    <a:pt x="310" y="1293"/>
                    <a:pt x="179" y="1340"/>
                  </a:cubicBezTo>
                  <a:cubicBezTo>
                    <a:pt x="46" y="1387"/>
                    <a:pt x="-50" y="1556"/>
                    <a:pt x="29" y="1671"/>
                  </a:cubicBezTo>
                  <a:cubicBezTo>
                    <a:pt x="62" y="1718"/>
                    <a:pt x="116" y="1747"/>
                    <a:pt x="172" y="1760"/>
                  </a:cubicBezTo>
                  <a:cubicBezTo>
                    <a:pt x="296" y="1790"/>
                    <a:pt x="435" y="1747"/>
                    <a:pt x="522" y="1652"/>
                  </a:cubicBezTo>
                  <a:cubicBezTo>
                    <a:pt x="499" y="1809"/>
                    <a:pt x="641" y="1948"/>
                    <a:pt x="790" y="2006"/>
                  </a:cubicBezTo>
                  <a:cubicBezTo>
                    <a:pt x="1094" y="2125"/>
                    <a:pt x="1473" y="2013"/>
                    <a:pt x="1661" y="1747"/>
                  </a:cubicBezTo>
                  <a:cubicBezTo>
                    <a:pt x="1746" y="1861"/>
                    <a:pt x="1892" y="1926"/>
                    <a:pt x="2033" y="1916"/>
                  </a:cubicBezTo>
                  <a:cubicBezTo>
                    <a:pt x="2174" y="1906"/>
                    <a:pt x="2307" y="1821"/>
                    <a:pt x="2376" y="1696"/>
                  </a:cubicBezTo>
                  <a:cubicBezTo>
                    <a:pt x="2349" y="1745"/>
                    <a:pt x="2646" y="1839"/>
                    <a:pt x="2678" y="1842"/>
                  </a:cubicBezTo>
                  <a:cubicBezTo>
                    <a:pt x="2807" y="1859"/>
                    <a:pt x="2927" y="1822"/>
                    <a:pt x="3036" y="1758"/>
                  </a:cubicBezTo>
                  <a:cubicBezTo>
                    <a:pt x="2908" y="1834"/>
                    <a:pt x="3155" y="1980"/>
                    <a:pt x="3197" y="1996"/>
                  </a:cubicBezTo>
                  <a:cubicBezTo>
                    <a:pt x="3216" y="2003"/>
                    <a:pt x="3236" y="2010"/>
                    <a:pt x="3256" y="201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7" name="Google Shape;237;p18"/>
            <p:cNvSpPr/>
            <p:nvPr/>
          </p:nvSpPr>
          <p:spPr>
            <a:xfrm>
              <a:off x="8557664" y="1445223"/>
              <a:ext cx="1119270" cy="585901"/>
            </a:xfrm>
            <a:custGeom>
              <a:rect b="b" l="l" r="r" t="t"/>
              <a:pathLst>
                <a:path extrusionOk="0" h="2053" w="3922">
                  <a:moveTo>
                    <a:pt x="3256" y="2016"/>
                  </a:moveTo>
                  <a:lnTo>
                    <a:pt x="3256" y="2016"/>
                  </a:lnTo>
                  <a:cubicBezTo>
                    <a:pt x="3384" y="2052"/>
                    <a:pt x="3539" y="2056"/>
                    <a:pt x="3663" y="2036"/>
                  </a:cubicBezTo>
                  <a:cubicBezTo>
                    <a:pt x="4139" y="1955"/>
                    <a:pt x="3895" y="1250"/>
                    <a:pt x="3461" y="1371"/>
                  </a:cubicBezTo>
                  <a:cubicBezTo>
                    <a:pt x="3582" y="1261"/>
                    <a:pt x="3613" y="1061"/>
                    <a:pt x="3505" y="931"/>
                  </a:cubicBezTo>
                  <a:cubicBezTo>
                    <a:pt x="3398" y="802"/>
                    <a:pt x="3180" y="786"/>
                    <a:pt x="3058" y="898"/>
                  </a:cubicBezTo>
                  <a:cubicBezTo>
                    <a:pt x="3105" y="753"/>
                    <a:pt x="2982" y="592"/>
                    <a:pt x="2833" y="558"/>
                  </a:cubicBezTo>
                  <a:cubicBezTo>
                    <a:pt x="2685" y="524"/>
                    <a:pt x="2528" y="588"/>
                    <a:pt x="2408" y="683"/>
                  </a:cubicBezTo>
                  <a:cubicBezTo>
                    <a:pt x="2470" y="461"/>
                    <a:pt x="2512" y="218"/>
                    <a:pt x="2315" y="101"/>
                  </a:cubicBezTo>
                  <a:cubicBezTo>
                    <a:pt x="2105" y="-21"/>
                    <a:pt x="1829" y="-41"/>
                    <a:pt x="1624" y="88"/>
                  </a:cubicBezTo>
                  <a:cubicBezTo>
                    <a:pt x="1419" y="216"/>
                    <a:pt x="1319" y="505"/>
                    <a:pt x="1433" y="719"/>
                  </a:cubicBezTo>
                  <a:cubicBezTo>
                    <a:pt x="1345" y="629"/>
                    <a:pt x="1180" y="632"/>
                    <a:pt x="1094" y="725"/>
                  </a:cubicBezTo>
                  <a:cubicBezTo>
                    <a:pt x="1007" y="819"/>
                    <a:pt x="1017" y="982"/>
                    <a:pt x="1114" y="1065"/>
                  </a:cubicBezTo>
                  <a:cubicBezTo>
                    <a:pt x="973" y="965"/>
                    <a:pt x="768" y="967"/>
                    <a:pt x="629" y="1069"/>
                  </a:cubicBezTo>
                  <a:cubicBezTo>
                    <a:pt x="533" y="1140"/>
                    <a:pt x="485" y="1313"/>
                    <a:pt x="590" y="1367"/>
                  </a:cubicBezTo>
                  <a:cubicBezTo>
                    <a:pt x="456" y="1330"/>
                    <a:pt x="310" y="1293"/>
                    <a:pt x="179" y="1340"/>
                  </a:cubicBezTo>
                  <a:cubicBezTo>
                    <a:pt x="46" y="1387"/>
                    <a:pt x="-50" y="1556"/>
                    <a:pt x="29" y="1671"/>
                  </a:cubicBezTo>
                  <a:cubicBezTo>
                    <a:pt x="62" y="1718"/>
                    <a:pt x="116" y="1747"/>
                    <a:pt x="172" y="1760"/>
                  </a:cubicBezTo>
                  <a:cubicBezTo>
                    <a:pt x="296" y="1790"/>
                    <a:pt x="435" y="1747"/>
                    <a:pt x="522" y="1652"/>
                  </a:cubicBezTo>
                  <a:cubicBezTo>
                    <a:pt x="499" y="1809"/>
                    <a:pt x="641" y="1948"/>
                    <a:pt x="790" y="2006"/>
                  </a:cubicBezTo>
                  <a:cubicBezTo>
                    <a:pt x="1094" y="2125"/>
                    <a:pt x="1473" y="2013"/>
                    <a:pt x="1661" y="1747"/>
                  </a:cubicBezTo>
                  <a:cubicBezTo>
                    <a:pt x="1746" y="1861"/>
                    <a:pt x="1892" y="1926"/>
                    <a:pt x="2033" y="1916"/>
                  </a:cubicBezTo>
                  <a:cubicBezTo>
                    <a:pt x="2174" y="1906"/>
                    <a:pt x="2307" y="1821"/>
                    <a:pt x="2376" y="1696"/>
                  </a:cubicBezTo>
                  <a:cubicBezTo>
                    <a:pt x="2349" y="1745"/>
                    <a:pt x="2646" y="1839"/>
                    <a:pt x="2678" y="1842"/>
                  </a:cubicBezTo>
                  <a:cubicBezTo>
                    <a:pt x="2807" y="1859"/>
                    <a:pt x="2927" y="1822"/>
                    <a:pt x="3036" y="1758"/>
                  </a:cubicBezTo>
                  <a:cubicBezTo>
                    <a:pt x="2908" y="1834"/>
                    <a:pt x="3155" y="1980"/>
                    <a:pt x="3197" y="1996"/>
                  </a:cubicBezTo>
                  <a:cubicBezTo>
                    <a:pt x="3216" y="2003"/>
                    <a:pt x="3236" y="2010"/>
                    <a:pt x="3256" y="201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38" name="Shape 238"/>
        <p:cNvGrpSpPr/>
        <p:nvPr/>
      </p:nvGrpSpPr>
      <p:grpSpPr>
        <a:xfrm>
          <a:off x="0" y="0"/>
          <a:ext cx="0" cy="0"/>
          <a:chOff x="0" y="0"/>
          <a:chExt cx="0" cy="0"/>
        </a:xfrm>
      </p:grpSpPr>
      <p:sp>
        <p:nvSpPr>
          <p:cNvPr id="239" name="Google Shape;239;p1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0" name="Google Shape;240;p19"/>
          <p:cNvSpPr txBox="1"/>
          <p:nvPr>
            <p:ph idx="1" type="subTitle"/>
          </p:nvPr>
        </p:nvSpPr>
        <p:spPr>
          <a:xfrm>
            <a:off x="719975" y="2234375"/>
            <a:ext cx="2305500" cy="538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1" name="Google Shape;241;p19"/>
          <p:cNvSpPr txBox="1"/>
          <p:nvPr>
            <p:ph idx="2" type="subTitle"/>
          </p:nvPr>
        </p:nvSpPr>
        <p:spPr>
          <a:xfrm>
            <a:off x="3419250" y="2234375"/>
            <a:ext cx="2305500" cy="538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2" name="Google Shape;242;p19"/>
          <p:cNvSpPr txBox="1"/>
          <p:nvPr>
            <p:ph idx="3" type="subTitle"/>
          </p:nvPr>
        </p:nvSpPr>
        <p:spPr>
          <a:xfrm>
            <a:off x="6118524" y="2234375"/>
            <a:ext cx="2305500" cy="538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 name="Google Shape;243;p19"/>
          <p:cNvSpPr txBox="1"/>
          <p:nvPr>
            <p:ph idx="4" type="subTitle"/>
          </p:nvPr>
        </p:nvSpPr>
        <p:spPr>
          <a:xfrm>
            <a:off x="719975" y="3815900"/>
            <a:ext cx="2305500" cy="538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4" name="Google Shape;244;p19"/>
          <p:cNvSpPr txBox="1"/>
          <p:nvPr>
            <p:ph idx="5" type="subTitle"/>
          </p:nvPr>
        </p:nvSpPr>
        <p:spPr>
          <a:xfrm>
            <a:off x="3419250" y="3815900"/>
            <a:ext cx="2305500" cy="538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 name="Google Shape;245;p19"/>
          <p:cNvSpPr txBox="1"/>
          <p:nvPr>
            <p:ph idx="6" type="subTitle"/>
          </p:nvPr>
        </p:nvSpPr>
        <p:spPr>
          <a:xfrm>
            <a:off x="6118524" y="3815900"/>
            <a:ext cx="2305500" cy="538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46" name="Google Shape;246;p19"/>
          <p:cNvGrpSpPr/>
          <p:nvPr/>
        </p:nvGrpSpPr>
        <p:grpSpPr>
          <a:xfrm>
            <a:off x="-5" y="3603070"/>
            <a:ext cx="9486905" cy="1548753"/>
            <a:chOff x="-5" y="3603070"/>
            <a:chExt cx="9486905" cy="1548753"/>
          </a:xfrm>
        </p:grpSpPr>
        <p:sp>
          <p:nvSpPr>
            <p:cNvPr id="247" name="Google Shape;247;p19"/>
            <p:cNvSpPr/>
            <p:nvPr/>
          </p:nvSpPr>
          <p:spPr>
            <a:xfrm>
              <a:off x="-5" y="3603070"/>
              <a:ext cx="1423800" cy="1535760"/>
            </a:xfrm>
            <a:custGeom>
              <a:rect b="b" l="l" r="r" t="t"/>
              <a:pathLst>
                <a:path extrusionOk="0" h="4266" w="3955">
                  <a:moveTo>
                    <a:pt x="3952" y="4266"/>
                  </a:moveTo>
                  <a:lnTo>
                    <a:pt x="3952" y="4266"/>
                  </a:lnTo>
                  <a:cubicBezTo>
                    <a:pt x="0" y="4266"/>
                    <a:pt x="0" y="4266"/>
                    <a:pt x="0" y="4266"/>
                  </a:cubicBezTo>
                  <a:cubicBezTo>
                    <a:pt x="0" y="32"/>
                    <a:pt x="0" y="32"/>
                    <a:pt x="0" y="32"/>
                  </a:cubicBezTo>
                  <a:cubicBezTo>
                    <a:pt x="326" y="-60"/>
                    <a:pt x="722" y="49"/>
                    <a:pt x="943" y="319"/>
                  </a:cubicBezTo>
                  <a:cubicBezTo>
                    <a:pt x="1243" y="689"/>
                    <a:pt x="1215" y="1268"/>
                    <a:pt x="919" y="1643"/>
                  </a:cubicBezTo>
                  <a:cubicBezTo>
                    <a:pt x="1028" y="1517"/>
                    <a:pt x="1243" y="1526"/>
                    <a:pt x="1370" y="1634"/>
                  </a:cubicBezTo>
                  <a:cubicBezTo>
                    <a:pt x="1496" y="1743"/>
                    <a:pt x="1544" y="1921"/>
                    <a:pt x="1530" y="2087"/>
                  </a:cubicBezTo>
                  <a:cubicBezTo>
                    <a:pt x="1519" y="2253"/>
                    <a:pt x="1456" y="2411"/>
                    <a:pt x="1393" y="2566"/>
                  </a:cubicBezTo>
                  <a:cubicBezTo>
                    <a:pt x="1527" y="2491"/>
                    <a:pt x="1676" y="2417"/>
                    <a:pt x="1825" y="2451"/>
                  </a:cubicBezTo>
                  <a:cubicBezTo>
                    <a:pt x="1997" y="2491"/>
                    <a:pt x="2103" y="2669"/>
                    <a:pt x="2123" y="2841"/>
                  </a:cubicBezTo>
                  <a:cubicBezTo>
                    <a:pt x="2141" y="3016"/>
                    <a:pt x="2086" y="3188"/>
                    <a:pt x="2035" y="3354"/>
                  </a:cubicBezTo>
                  <a:cubicBezTo>
                    <a:pt x="2152" y="3177"/>
                    <a:pt x="2407" y="3108"/>
                    <a:pt x="2596" y="3202"/>
                  </a:cubicBezTo>
                  <a:cubicBezTo>
                    <a:pt x="2789" y="3299"/>
                    <a:pt x="2883" y="3546"/>
                    <a:pt x="2809" y="3747"/>
                  </a:cubicBezTo>
                  <a:cubicBezTo>
                    <a:pt x="2897" y="3624"/>
                    <a:pt x="3049" y="3535"/>
                    <a:pt x="3198" y="3560"/>
                  </a:cubicBezTo>
                  <a:cubicBezTo>
                    <a:pt x="3253" y="3569"/>
                    <a:pt x="3304" y="3598"/>
                    <a:pt x="3345" y="3638"/>
                  </a:cubicBezTo>
                  <a:cubicBezTo>
                    <a:pt x="3410" y="3704"/>
                    <a:pt x="3448" y="3804"/>
                    <a:pt x="3413" y="3893"/>
                  </a:cubicBezTo>
                  <a:cubicBezTo>
                    <a:pt x="3568" y="3853"/>
                    <a:pt x="3746" y="3876"/>
                    <a:pt x="3861" y="3988"/>
                  </a:cubicBezTo>
                  <a:cubicBezTo>
                    <a:pt x="3932" y="4059"/>
                    <a:pt x="3967" y="4168"/>
                    <a:pt x="3952" y="426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 name="Google Shape;248;p19"/>
            <p:cNvSpPr/>
            <p:nvPr/>
          </p:nvSpPr>
          <p:spPr>
            <a:xfrm>
              <a:off x="7866540" y="3793183"/>
              <a:ext cx="1620360" cy="1358640"/>
            </a:xfrm>
            <a:custGeom>
              <a:rect b="b" l="l" r="r" t="t"/>
              <a:pathLst>
                <a:path extrusionOk="0" h="3774" w="4501">
                  <a:moveTo>
                    <a:pt x="4501" y="68"/>
                  </a:moveTo>
                  <a:lnTo>
                    <a:pt x="4501" y="68"/>
                  </a:lnTo>
                  <a:cubicBezTo>
                    <a:pt x="4501" y="3774"/>
                    <a:pt x="4501" y="3774"/>
                    <a:pt x="4501" y="3774"/>
                  </a:cubicBezTo>
                  <a:cubicBezTo>
                    <a:pt x="0" y="3774"/>
                    <a:pt x="0" y="3774"/>
                    <a:pt x="0" y="3774"/>
                  </a:cubicBezTo>
                  <a:cubicBezTo>
                    <a:pt x="49" y="3616"/>
                    <a:pt x="126" y="3470"/>
                    <a:pt x="241" y="3349"/>
                  </a:cubicBezTo>
                  <a:cubicBezTo>
                    <a:pt x="476" y="3097"/>
                    <a:pt x="886" y="2997"/>
                    <a:pt x="1181" y="3175"/>
                  </a:cubicBezTo>
                  <a:cubicBezTo>
                    <a:pt x="1110" y="2985"/>
                    <a:pt x="1155" y="2753"/>
                    <a:pt x="1299" y="2610"/>
                  </a:cubicBezTo>
                  <a:cubicBezTo>
                    <a:pt x="1439" y="2464"/>
                    <a:pt x="1669" y="2412"/>
                    <a:pt x="1861" y="2481"/>
                  </a:cubicBezTo>
                  <a:cubicBezTo>
                    <a:pt x="1832" y="2269"/>
                    <a:pt x="1881" y="2040"/>
                    <a:pt x="2030" y="1890"/>
                  </a:cubicBezTo>
                  <a:cubicBezTo>
                    <a:pt x="2181" y="1739"/>
                    <a:pt x="2448" y="1701"/>
                    <a:pt x="2609" y="1839"/>
                  </a:cubicBezTo>
                  <a:cubicBezTo>
                    <a:pt x="2445" y="1352"/>
                    <a:pt x="2761" y="755"/>
                    <a:pt x="3257" y="615"/>
                  </a:cubicBezTo>
                  <a:cubicBezTo>
                    <a:pt x="3182" y="446"/>
                    <a:pt x="3222" y="214"/>
                    <a:pt x="3385" y="125"/>
                  </a:cubicBezTo>
                  <a:cubicBezTo>
                    <a:pt x="3546" y="36"/>
                    <a:pt x="3795" y="197"/>
                    <a:pt x="3744" y="371"/>
                  </a:cubicBezTo>
                  <a:cubicBezTo>
                    <a:pt x="3821" y="96"/>
                    <a:pt x="4159" y="-73"/>
                    <a:pt x="4426" y="30"/>
                  </a:cubicBezTo>
                  <a:cubicBezTo>
                    <a:pt x="4452" y="42"/>
                    <a:pt x="4475" y="53"/>
                    <a:pt x="4501" y="68"/>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 name="Google Shape;249;p19"/>
            <p:cNvSpPr/>
            <p:nvPr/>
          </p:nvSpPr>
          <p:spPr>
            <a:xfrm>
              <a:off x="867595" y="4806550"/>
              <a:ext cx="872280" cy="332280"/>
            </a:xfrm>
            <a:custGeom>
              <a:rect b="b" l="l" r="r" t="t"/>
              <a:pathLst>
                <a:path extrusionOk="0" h="923" w="2423">
                  <a:moveTo>
                    <a:pt x="2420" y="923"/>
                  </a:moveTo>
                  <a:lnTo>
                    <a:pt x="2420" y="923"/>
                  </a:lnTo>
                  <a:cubicBezTo>
                    <a:pt x="0" y="923"/>
                    <a:pt x="0" y="923"/>
                    <a:pt x="0" y="923"/>
                  </a:cubicBezTo>
                  <a:cubicBezTo>
                    <a:pt x="9" y="831"/>
                    <a:pt x="46" y="742"/>
                    <a:pt x="103" y="670"/>
                  </a:cubicBezTo>
                  <a:cubicBezTo>
                    <a:pt x="178" y="579"/>
                    <a:pt x="284" y="513"/>
                    <a:pt x="401" y="507"/>
                  </a:cubicBezTo>
                  <a:cubicBezTo>
                    <a:pt x="516" y="498"/>
                    <a:pt x="639" y="559"/>
                    <a:pt x="694" y="662"/>
                  </a:cubicBezTo>
                  <a:cubicBezTo>
                    <a:pt x="656" y="538"/>
                    <a:pt x="717" y="392"/>
                    <a:pt x="834" y="344"/>
                  </a:cubicBezTo>
                  <a:cubicBezTo>
                    <a:pt x="952" y="295"/>
                    <a:pt x="1107" y="375"/>
                    <a:pt x="1124" y="501"/>
                  </a:cubicBezTo>
                  <a:cubicBezTo>
                    <a:pt x="1121" y="433"/>
                    <a:pt x="1121" y="361"/>
                    <a:pt x="1133" y="295"/>
                  </a:cubicBezTo>
                  <a:cubicBezTo>
                    <a:pt x="1141" y="235"/>
                    <a:pt x="1158" y="177"/>
                    <a:pt x="1193" y="126"/>
                  </a:cubicBezTo>
                  <a:cubicBezTo>
                    <a:pt x="1261" y="17"/>
                    <a:pt x="1422" y="-44"/>
                    <a:pt x="1522" y="37"/>
                  </a:cubicBezTo>
                  <a:cubicBezTo>
                    <a:pt x="1574" y="77"/>
                    <a:pt x="1597" y="146"/>
                    <a:pt x="1608" y="209"/>
                  </a:cubicBezTo>
                  <a:cubicBezTo>
                    <a:pt x="1623" y="278"/>
                    <a:pt x="1625" y="346"/>
                    <a:pt x="1617" y="415"/>
                  </a:cubicBezTo>
                  <a:cubicBezTo>
                    <a:pt x="1625" y="395"/>
                    <a:pt x="1640" y="378"/>
                    <a:pt x="1657" y="361"/>
                  </a:cubicBezTo>
                  <a:cubicBezTo>
                    <a:pt x="1708" y="312"/>
                    <a:pt x="1792" y="292"/>
                    <a:pt x="1855" y="326"/>
                  </a:cubicBezTo>
                  <a:cubicBezTo>
                    <a:pt x="1955" y="387"/>
                    <a:pt x="1943" y="530"/>
                    <a:pt x="1921" y="642"/>
                  </a:cubicBezTo>
                  <a:cubicBezTo>
                    <a:pt x="1978" y="587"/>
                    <a:pt x="2038" y="533"/>
                    <a:pt x="2113" y="504"/>
                  </a:cubicBezTo>
                  <a:cubicBezTo>
                    <a:pt x="2184" y="475"/>
                    <a:pt x="2279" y="481"/>
                    <a:pt x="2333" y="536"/>
                  </a:cubicBezTo>
                  <a:cubicBezTo>
                    <a:pt x="2365" y="567"/>
                    <a:pt x="2382" y="610"/>
                    <a:pt x="2394" y="653"/>
                  </a:cubicBezTo>
                  <a:cubicBezTo>
                    <a:pt x="2420" y="742"/>
                    <a:pt x="2428" y="831"/>
                    <a:pt x="2420" y="92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 name="Google Shape;250;p19"/>
            <p:cNvSpPr/>
            <p:nvPr/>
          </p:nvSpPr>
          <p:spPr>
            <a:xfrm>
              <a:off x="-5" y="4316230"/>
              <a:ext cx="641160" cy="822600"/>
            </a:xfrm>
            <a:custGeom>
              <a:rect b="b" l="l" r="r" t="t"/>
              <a:pathLst>
                <a:path extrusionOk="0" h="2285" w="1781">
                  <a:moveTo>
                    <a:pt x="1670" y="2222"/>
                  </a:moveTo>
                  <a:lnTo>
                    <a:pt x="1670" y="2222"/>
                  </a:lnTo>
                  <a:cubicBezTo>
                    <a:pt x="1605" y="2244"/>
                    <a:pt x="1539" y="2264"/>
                    <a:pt x="1473" y="2285"/>
                  </a:cubicBezTo>
                  <a:cubicBezTo>
                    <a:pt x="0" y="2285"/>
                    <a:pt x="0" y="2285"/>
                    <a:pt x="0" y="2285"/>
                  </a:cubicBezTo>
                  <a:cubicBezTo>
                    <a:pt x="0" y="668"/>
                    <a:pt x="0" y="668"/>
                    <a:pt x="0" y="668"/>
                  </a:cubicBezTo>
                  <a:cubicBezTo>
                    <a:pt x="17" y="771"/>
                    <a:pt x="28" y="877"/>
                    <a:pt x="39" y="980"/>
                  </a:cubicBezTo>
                  <a:cubicBezTo>
                    <a:pt x="51" y="680"/>
                    <a:pt x="68" y="361"/>
                    <a:pt x="229" y="106"/>
                  </a:cubicBezTo>
                  <a:cubicBezTo>
                    <a:pt x="252" y="69"/>
                    <a:pt x="277" y="35"/>
                    <a:pt x="315" y="15"/>
                  </a:cubicBezTo>
                  <a:cubicBezTo>
                    <a:pt x="349" y="-6"/>
                    <a:pt x="401" y="-6"/>
                    <a:pt x="429" y="23"/>
                  </a:cubicBezTo>
                  <a:cubicBezTo>
                    <a:pt x="461" y="52"/>
                    <a:pt x="464" y="98"/>
                    <a:pt x="464" y="138"/>
                  </a:cubicBezTo>
                  <a:cubicBezTo>
                    <a:pt x="461" y="436"/>
                    <a:pt x="409" y="734"/>
                    <a:pt x="315" y="1018"/>
                  </a:cubicBezTo>
                  <a:cubicBezTo>
                    <a:pt x="412" y="794"/>
                    <a:pt x="584" y="602"/>
                    <a:pt x="799" y="485"/>
                  </a:cubicBezTo>
                  <a:cubicBezTo>
                    <a:pt x="842" y="462"/>
                    <a:pt x="888" y="442"/>
                    <a:pt x="934" y="450"/>
                  </a:cubicBezTo>
                  <a:cubicBezTo>
                    <a:pt x="997" y="462"/>
                    <a:pt x="1037" y="525"/>
                    <a:pt x="1046" y="588"/>
                  </a:cubicBezTo>
                  <a:cubicBezTo>
                    <a:pt x="1051" y="648"/>
                    <a:pt x="1031" y="711"/>
                    <a:pt x="1008" y="768"/>
                  </a:cubicBezTo>
                  <a:cubicBezTo>
                    <a:pt x="917" y="995"/>
                    <a:pt x="779" y="1204"/>
                    <a:pt x="607" y="1376"/>
                  </a:cubicBezTo>
                  <a:cubicBezTo>
                    <a:pt x="851" y="1152"/>
                    <a:pt x="1192" y="1035"/>
                    <a:pt x="1524" y="1063"/>
                  </a:cubicBezTo>
                  <a:cubicBezTo>
                    <a:pt x="1539" y="1063"/>
                    <a:pt x="1553" y="1066"/>
                    <a:pt x="1565" y="1078"/>
                  </a:cubicBezTo>
                  <a:cubicBezTo>
                    <a:pt x="1596" y="1101"/>
                    <a:pt x="1573" y="1150"/>
                    <a:pt x="1547" y="1178"/>
                  </a:cubicBezTo>
                  <a:cubicBezTo>
                    <a:pt x="1341" y="1413"/>
                    <a:pt x="1043" y="1539"/>
                    <a:pt x="753" y="1654"/>
                  </a:cubicBezTo>
                  <a:cubicBezTo>
                    <a:pt x="983" y="1565"/>
                    <a:pt x="1243" y="1554"/>
                    <a:pt x="1479" y="1625"/>
                  </a:cubicBezTo>
                  <a:cubicBezTo>
                    <a:pt x="1513" y="1637"/>
                    <a:pt x="1556" y="1660"/>
                    <a:pt x="1553" y="1697"/>
                  </a:cubicBezTo>
                  <a:cubicBezTo>
                    <a:pt x="1553" y="1723"/>
                    <a:pt x="1530" y="1740"/>
                    <a:pt x="1507" y="1754"/>
                  </a:cubicBezTo>
                  <a:cubicBezTo>
                    <a:pt x="1401" y="1829"/>
                    <a:pt x="1281" y="1883"/>
                    <a:pt x="1154" y="1918"/>
                  </a:cubicBezTo>
                  <a:cubicBezTo>
                    <a:pt x="1361" y="1900"/>
                    <a:pt x="1567" y="1921"/>
                    <a:pt x="1731" y="2041"/>
                  </a:cubicBezTo>
                  <a:cubicBezTo>
                    <a:pt x="1751" y="2055"/>
                    <a:pt x="1774" y="2075"/>
                    <a:pt x="1779" y="2101"/>
                  </a:cubicBezTo>
                  <a:cubicBezTo>
                    <a:pt x="1794" y="2159"/>
                    <a:pt x="1728" y="2201"/>
                    <a:pt x="1670" y="22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51" name="Google Shape;251;p19"/>
          <p:cNvGrpSpPr/>
          <p:nvPr/>
        </p:nvGrpSpPr>
        <p:grpSpPr>
          <a:xfrm>
            <a:off x="-51974" y="-978756"/>
            <a:ext cx="9227774" cy="1447749"/>
            <a:chOff x="-51974" y="-978756"/>
            <a:chExt cx="9227774" cy="1447749"/>
          </a:xfrm>
        </p:grpSpPr>
        <p:sp>
          <p:nvSpPr>
            <p:cNvPr id="252" name="Google Shape;252;p19"/>
            <p:cNvSpPr/>
            <p:nvPr/>
          </p:nvSpPr>
          <p:spPr>
            <a:xfrm>
              <a:off x="7864433" y="-978756"/>
              <a:ext cx="1311367" cy="1447749"/>
            </a:xfrm>
            <a:custGeom>
              <a:rect b="b" l="l" r="r" t="t"/>
              <a:pathLst>
                <a:path extrusionOk="0" h="1932" w="1750">
                  <a:moveTo>
                    <a:pt x="1750" y="0"/>
                  </a:moveTo>
                  <a:lnTo>
                    <a:pt x="1750" y="0"/>
                  </a:lnTo>
                  <a:cubicBezTo>
                    <a:pt x="1750" y="1689"/>
                    <a:pt x="1750" y="1689"/>
                    <a:pt x="1750" y="1689"/>
                  </a:cubicBezTo>
                  <a:cubicBezTo>
                    <a:pt x="1743" y="1683"/>
                    <a:pt x="1735" y="1677"/>
                    <a:pt x="1728" y="1671"/>
                  </a:cubicBezTo>
                  <a:cubicBezTo>
                    <a:pt x="1663" y="1764"/>
                    <a:pt x="1574" y="1849"/>
                    <a:pt x="1462" y="1869"/>
                  </a:cubicBezTo>
                  <a:cubicBezTo>
                    <a:pt x="1351" y="1889"/>
                    <a:pt x="1219" y="1819"/>
                    <a:pt x="1205" y="1708"/>
                  </a:cubicBezTo>
                  <a:cubicBezTo>
                    <a:pt x="1179" y="1823"/>
                    <a:pt x="1075" y="1917"/>
                    <a:pt x="957" y="1930"/>
                  </a:cubicBezTo>
                  <a:cubicBezTo>
                    <a:pt x="839" y="1943"/>
                    <a:pt x="715" y="1875"/>
                    <a:pt x="665" y="1766"/>
                  </a:cubicBezTo>
                  <a:cubicBezTo>
                    <a:pt x="572" y="1818"/>
                    <a:pt x="472" y="1850"/>
                    <a:pt x="367" y="1864"/>
                  </a:cubicBezTo>
                  <a:cubicBezTo>
                    <a:pt x="284" y="1875"/>
                    <a:pt x="196" y="1870"/>
                    <a:pt x="123" y="1832"/>
                  </a:cubicBezTo>
                  <a:cubicBezTo>
                    <a:pt x="49" y="1794"/>
                    <a:pt x="-8" y="1712"/>
                    <a:pt x="1" y="1630"/>
                  </a:cubicBezTo>
                  <a:cubicBezTo>
                    <a:pt x="18" y="1494"/>
                    <a:pt x="177" y="1434"/>
                    <a:pt x="310" y="1411"/>
                  </a:cubicBezTo>
                  <a:cubicBezTo>
                    <a:pt x="362" y="1401"/>
                    <a:pt x="430" y="1401"/>
                    <a:pt x="467" y="1433"/>
                  </a:cubicBezTo>
                  <a:cubicBezTo>
                    <a:pt x="436" y="1370"/>
                    <a:pt x="445" y="1287"/>
                    <a:pt x="485" y="1227"/>
                  </a:cubicBezTo>
                  <a:cubicBezTo>
                    <a:pt x="531" y="1156"/>
                    <a:pt x="613" y="1114"/>
                    <a:pt x="696" y="1092"/>
                  </a:cubicBezTo>
                  <a:cubicBezTo>
                    <a:pt x="846" y="1054"/>
                    <a:pt x="1012" y="1081"/>
                    <a:pt x="1141" y="1166"/>
                  </a:cubicBezTo>
                  <a:cubicBezTo>
                    <a:pt x="1119" y="1061"/>
                    <a:pt x="1155" y="948"/>
                    <a:pt x="1230" y="874"/>
                  </a:cubicBezTo>
                  <a:cubicBezTo>
                    <a:pt x="1135" y="633"/>
                    <a:pt x="1179" y="332"/>
                    <a:pt x="1367" y="152"/>
                  </a:cubicBezTo>
                  <a:cubicBezTo>
                    <a:pt x="1468" y="54"/>
                    <a:pt x="1611" y="0"/>
                    <a:pt x="1750"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3" name="Google Shape;253;p19"/>
            <p:cNvSpPr/>
            <p:nvPr/>
          </p:nvSpPr>
          <p:spPr>
            <a:xfrm>
              <a:off x="-51974" y="-978752"/>
              <a:ext cx="1011626" cy="1423770"/>
            </a:xfrm>
            <a:custGeom>
              <a:rect b="b" l="l" r="r" t="t"/>
              <a:pathLst>
                <a:path extrusionOk="0" h="1900" w="1350">
                  <a:moveTo>
                    <a:pt x="1343" y="1562"/>
                  </a:moveTo>
                  <a:lnTo>
                    <a:pt x="1343" y="1562"/>
                  </a:lnTo>
                  <a:cubicBezTo>
                    <a:pt x="1335" y="1588"/>
                    <a:pt x="1316" y="1619"/>
                    <a:pt x="1287" y="1651"/>
                  </a:cubicBezTo>
                  <a:cubicBezTo>
                    <a:pt x="1223" y="1723"/>
                    <a:pt x="1157" y="1771"/>
                    <a:pt x="1058" y="1782"/>
                  </a:cubicBezTo>
                  <a:cubicBezTo>
                    <a:pt x="1025" y="1786"/>
                    <a:pt x="867" y="1786"/>
                    <a:pt x="853" y="1751"/>
                  </a:cubicBezTo>
                  <a:cubicBezTo>
                    <a:pt x="875" y="1806"/>
                    <a:pt x="836" y="1872"/>
                    <a:pt x="782" y="1892"/>
                  </a:cubicBezTo>
                  <a:cubicBezTo>
                    <a:pt x="727" y="1912"/>
                    <a:pt x="662" y="1892"/>
                    <a:pt x="620" y="1852"/>
                  </a:cubicBezTo>
                  <a:cubicBezTo>
                    <a:pt x="576" y="1812"/>
                    <a:pt x="554" y="1756"/>
                    <a:pt x="542" y="1699"/>
                  </a:cubicBezTo>
                  <a:cubicBezTo>
                    <a:pt x="497" y="1778"/>
                    <a:pt x="398" y="1812"/>
                    <a:pt x="308" y="1830"/>
                  </a:cubicBezTo>
                  <a:cubicBezTo>
                    <a:pt x="236" y="1846"/>
                    <a:pt x="160" y="1855"/>
                    <a:pt x="90" y="1837"/>
                  </a:cubicBezTo>
                  <a:cubicBezTo>
                    <a:pt x="67" y="1830"/>
                    <a:pt x="34" y="1823"/>
                    <a:pt x="0" y="1812"/>
                  </a:cubicBezTo>
                  <a:cubicBezTo>
                    <a:pt x="0" y="74"/>
                    <a:pt x="0" y="74"/>
                    <a:pt x="0" y="74"/>
                  </a:cubicBezTo>
                  <a:cubicBezTo>
                    <a:pt x="127" y="3"/>
                    <a:pt x="268" y="-29"/>
                    <a:pt x="392" y="34"/>
                  </a:cubicBezTo>
                  <a:cubicBezTo>
                    <a:pt x="489" y="81"/>
                    <a:pt x="554" y="179"/>
                    <a:pt x="592" y="279"/>
                  </a:cubicBezTo>
                  <a:cubicBezTo>
                    <a:pt x="665" y="476"/>
                    <a:pt x="655" y="703"/>
                    <a:pt x="560" y="893"/>
                  </a:cubicBezTo>
                  <a:cubicBezTo>
                    <a:pt x="624" y="814"/>
                    <a:pt x="764" y="865"/>
                    <a:pt x="805" y="958"/>
                  </a:cubicBezTo>
                  <a:cubicBezTo>
                    <a:pt x="845" y="1052"/>
                    <a:pt x="819" y="1160"/>
                    <a:pt x="791" y="1258"/>
                  </a:cubicBezTo>
                  <a:cubicBezTo>
                    <a:pt x="856" y="1210"/>
                    <a:pt x="953" y="1214"/>
                    <a:pt x="1013" y="1266"/>
                  </a:cubicBezTo>
                  <a:cubicBezTo>
                    <a:pt x="1074" y="1316"/>
                    <a:pt x="1094" y="1412"/>
                    <a:pt x="1057" y="1482"/>
                  </a:cubicBezTo>
                  <a:cubicBezTo>
                    <a:pt x="1200" y="1371"/>
                    <a:pt x="1387" y="1426"/>
                    <a:pt x="1343" y="156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54" name="Google Shape;254;p19"/>
          <p:cNvGrpSpPr/>
          <p:nvPr/>
        </p:nvGrpSpPr>
        <p:grpSpPr>
          <a:xfrm>
            <a:off x="62810" y="3193097"/>
            <a:ext cx="9066970" cy="1967726"/>
            <a:chOff x="62810" y="3193098"/>
            <a:chExt cx="9066970" cy="1967726"/>
          </a:xfrm>
        </p:grpSpPr>
        <p:sp>
          <p:nvSpPr>
            <p:cNvPr id="255" name="Google Shape;255;p19"/>
            <p:cNvSpPr/>
            <p:nvPr/>
          </p:nvSpPr>
          <p:spPr>
            <a:xfrm>
              <a:off x="8496725" y="3815906"/>
              <a:ext cx="360000" cy="724680"/>
            </a:xfrm>
            <a:custGeom>
              <a:rect b="b" l="l" r="r" t="t"/>
              <a:pathLst>
                <a:path extrusionOk="0" h="2013" w="1000">
                  <a:moveTo>
                    <a:pt x="917" y="612"/>
                  </a:moveTo>
                  <a:lnTo>
                    <a:pt x="917" y="612"/>
                  </a:lnTo>
                  <a:cubicBezTo>
                    <a:pt x="876" y="592"/>
                    <a:pt x="836" y="580"/>
                    <a:pt x="791" y="575"/>
                  </a:cubicBezTo>
                  <a:cubicBezTo>
                    <a:pt x="859" y="526"/>
                    <a:pt x="917" y="460"/>
                    <a:pt x="957" y="385"/>
                  </a:cubicBezTo>
                  <a:cubicBezTo>
                    <a:pt x="971" y="359"/>
                    <a:pt x="983" y="334"/>
                    <a:pt x="994" y="305"/>
                  </a:cubicBezTo>
                  <a:cubicBezTo>
                    <a:pt x="1003" y="276"/>
                    <a:pt x="1003" y="245"/>
                    <a:pt x="980" y="222"/>
                  </a:cubicBezTo>
                  <a:cubicBezTo>
                    <a:pt x="937" y="185"/>
                    <a:pt x="874" y="205"/>
                    <a:pt x="828" y="225"/>
                  </a:cubicBezTo>
                  <a:cubicBezTo>
                    <a:pt x="796" y="242"/>
                    <a:pt x="768" y="259"/>
                    <a:pt x="739" y="279"/>
                  </a:cubicBezTo>
                  <a:cubicBezTo>
                    <a:pt x="742" y="259"/>
                    <a:pt x="745" y="236"/>
                    <a:pt x="747" y="216"/>
                  </a:cubicBezTo>
                  <a:cubicBezTo>
                    <a:pt x="750" y="162"/>
                    <a:pt x="750" y="102"/>
                    <a:pt x="728" y="53"/>
                  </a:cubicBezTo>
                  <a:cubicBezTo>
                    <a:pt x="704" y="4"/>
                    <a:pt x="650" y="-16"/>
                    <a:pt x="604" y="13"/>
                  </a:cubicBezTo>
                  <a:cubicBezTo>
                    <a:pt x="558" y="41"/>
                    <a:pt x="536" y="96"/>
                    <a:pt x="521" y="145"/>
                  </a:cubicBezTo>
                  <a:cubicBezTo>
                    <a:pt x="507" y="191"/>
                    <a:pt x="498" y="236"/>
                    <a:pt x="498" y="285"/>
                  </a:cubicBezTo>
                  <a:cubicBezTo>
                    <a:pt x="467" y="256"/>
                    <a:pt x="435" y="233"/>
                    <a:pt x="401" y="211"/>
                  </a:cubicBezTo>
                  <a:cubicBezTo>
                    <a:pt x="369" y="188"/>
                    <a:pt x="335" y="167"/>
                    <a:pt x="298" y="150"/>
                  </a:cubicBezTo>
                  <a:cubicBezTo>
                    <a:pt x="266" y="136"/>
                    <a:pt x="231" y="125"/>
                    <a:pt x="194" y="122"/>
                  </a:cubicBezTo>
                  <a:cubicBezTo>
                    <a:pt x="163" y="119"/>
                    <a:pt x="128" y="128"/>
                    <a:pt x="108" y="153"/>
                  </a:cubicBezTo>
                  <a:cubicBezTo>
                    <a:pt x="80" y="188"/>
                    <a:pt x="83" y="233"/>
                    <a:pt x="97" y="274"/>
                  </a:cubicBezTo>
                  <a:cubicBezTo>
                    <a:pt x="117" y="342"/>
                    <a:pt x="160" y="403"/>
                    <a:pt x="214" y="448"/>
                  </a:cubicBezTo>
                  <a:cubicBezTo>
                    <a:pt x="237" y="468"/>
                    <a:pt x="263" y="486"/>
                    <a:pt x="289" y="500"/>
                  </a:cubicBezTo>
                  <a:cubicBezTo>
                    <a:pt x="206" y="523"/>
                    <a:pt x="128" y="569"/>
                    <a:pt x="68" y="629"/>
                  </a:cubicBezTo>
                  <a:cubicBezTo>
                    <a:pt x="45" y="652"/>
                    <a:pt x="20" y="678"/>
                    <a:pt x="5" y="709"/>
                  </a:cubicBezTo>
                  <a:cubicBezTo>
                    <a:pt x="-9" y="744"/>
                    <a:pt x="5" y="778"/>
                    <a:pt x="40" y="792"/>
                  </a:cubicBezTo>
                  <a:cubicBezTo>
                    <a:pt x="68" y="804"/>
                    <a:pt x="97" y="798"/>
                    <a:pt x="126" y="792"/>
                  </a:cubicBezTo>
                  <a:cubicBezTo>
                    <a:pt x="163" y="781"/>
                    <a:pt x="200" y="769"/>
                    <a:pt x="237" y="755"/>
                  </a:cubicBezTo>
                  <a:cubicBezTo>
                    <a:pt x="283" y="738"/>
                    <a:pt x="326" y="718"/>
                    <a:pt x="369" y="695"/>
                  </a:cubicBezTo>
                  <a:cubicBezTo>
                    <a:pt x="355" y="721"/>
                    <a:pt x="343" y="747"/>
                    <a:pt x="335" y="775"/>
                  </a:cubicBezTo>
                  <a:cubicBezTo>
                    <a:pt x="323" y="807"/>
                    <a:pt x="315" y="838"/>
                    <a:pt x="306" y="870"/>
                  </a:cubicBezTo>
                  <a:cubicBezTo>
                    <a:pt x="300" y="901"/>
                    <a:pt x="289" y="938"/>
                    <a:pt x="298" y="973"/>
                  </a:cubicBezTo>
                  <a:cubicBezTo>
                    <a:pt x="300" y="1002"/>
                    <a:pt x="323" y="1025"/>
                    <a:pt x="352" y="1030"/>
                  </a:cubicBezTo>
                  <a:cubicBezTo>
                    <a:pt x="381" y="1036"/>
                    <a:pt x="409" y="1025"/>
                    <a:pt x="432" y="1013"/>
                  </a:cubicBezTo>
                  <a:cubicBezTo>
                    <a:pt x="458" y="996"/>
                    <a:pt x="481" y="973"/>
                    <a:pt x="498" y="950"/>
                  </a:cubicBezTo>
                  <a:cubicBezTo>
                    <a:pt x="518" y="924"/>
                    <a:pt x="538" y="899"/>
                    <a:pt x="553" y="870"/>
                  </a:cubicBezTo>
                  <a:cubicBezTo>
                    <a:pt x="573" y="832"/>
                    <a:pt x="590" y="795"/>
                    <a:pt x="601" y="755"/>
                  </a:cubicBezTo>
                  <a:cubicBezTo>
                    <a:pt x="636" y="910"/>
                    <a:pt x="664" y="1067"/>
                    <a:pt x="682" y="1225"/>
                  </a:cubicBezTo>
                  <a:cubicBezTo>
                    <a:pt x="687" y="1302"/>
                    <a:pt x="693" y="1383"/>
                    <a:pt x="693" y="1463"/>
                  </a:cubicBezTo>
                  <a:cubicBezTo>
                    <a:pt x="687" y="1452"/>
                    <a:pt x="682" y="1443"/>
                    <a:pt x="676" y="1431"/>
                  </a:cubicBezTo>
                  <a:cubicBezTo>
                    <a:pt x="627" y="1360"/>
                    <a:pt x="570" y="1297"/>
                    <a:pt x="510" y="1237"/>
                  </a:cubicBezTo>
                  <a:cubicBezTo>
                    <a:pt x="478" y="1208"/>
                    <a:pt x="432" y="1179"/>
                    <a:pt x="386" y="1202"/>
                  </a:cubicBezTo>
                  <a:cubicBezTo>
                    <a:pt x="346" y="1222"/>
                    <a:pt x="335" y="1274"/>
                    <a:pt x="346" y="1314"/>
                  </a:cubicBezTo>
                  <a:cubicBezTo>
                    <a:pt x="358" y="1354"/>
                    <a:pt x="386" y="1391"/>
                    <a:pt x="412" y="1423"/>
                  </a:cubicBezTo>
                  <a:cubicBezTo>
                    <a:pt x="438" y="1454"/>
                    <a:pt x="467" y="1483"/>
                    <a:pt x="498" y="1506"/>
                  </a:cubicBezTo>
                  <a:cubicBezTo>
                    <a:pt x="558" y="1557"/>
                    <a:pt x="624" y="1598"/>
                    <a:pt x="693" y="1638"/>
                  </a:cubicBezTo>
                  <a:cubicBezTo>
                    <a:pt x="693" y="1658"/>
                    <a:pt x="690" y="1678"/>
                    <a:pt x="690" y="1701"/>
                  </a:cubicBezTo>
                  <a:cubicBezTo>
                    <a:pt x="684" y="1795"/>
                    <a:pt x="676" y="1890"/>
                    <a:pt x="662" y="1985"/>
                  </a:cubicBezTo>
                  <a:cubicBezTo>
                    <a:pt x="659" y="2002"/>
                    <a:pt x="676" y="2013"/>
                    <a:pt x="690" y="2013"/>
                  </a:cubicBezTo>
                  <a:cubicBezTo>
                    <a:pt x="708" y="2013"/>
                    <a:pt x="716" y="2002"/>
                    <a:pt x="719" y="1985"/>
                  </a:cubicBezTo>
                  <a:cubicBezTo>
                    <a:pt x="733" y="1887"/>
                    <a:pt x="742" y="1790"/>
                    <a:pt x="747" y="1690"/>
                  </a:cubicBezTo>
                  <a:cubicBezTo>
                    <a:pt x="756" y="1687"/>
                    <a:pt x="765" y="1675"/>
                    <a:pt x="762" y="1666"/>
                  </a:cubicBezTo>
                  <a:cubicBezTo>
                    <a:pt x="762" y="1664"/>
                    <a:pt x="762" y="1661"/>
                    <a:pt x="762" y="1661"/>
                  </a:cubicBezTo>
                  <a:cubicBezTo>
                    <a:pt x="779" y="1649"/>
                    <a:pt x="785" y="1624"/>
                    <a:pt x="762" y="1612"/>
                  </a:cubicBezTo>
                  <a:cubicBezTo>
                    <a:pt x="759" y="1609"/>
                    <a:pt x="756" y="1609"/>
                    <a:pt x="753" y="1606"/>
                  </a:cubicBezTo>
                  <a:cubicBezTo>
                    <a:pt x="753" y="1603"/>
                    <a:pt x="750" y="1601"/>
                    <a:pt x="750" y="1598"/>
                  </a:cubicBezTo>
                  <a:cubicBezTo>
                    <a:pt x="753" y="1561"/>
                    <a:pt x="753" y="1526"/>
                    <a:pt x="753" y="1489"/>
                  </a:cubicBezTo>
                  <a:cubicBezTo>
                    <a:pt x="750" y="1328"/>
                    <a:pt x="736" y="1165"/>
                    <a:pt x="710" y="1007"/>
                  </a:cubicBezTo>
                  <a:cubicBezTo>
                    <a:pt x="696" y="927"/>
                    <a:pt x="682" y="850"/>
                    <a:pt x="664" y="772"/>
                  </a:cubicBezTo>
                  <a:cubicBezTo>
                    <a:pt x="719" y="815"/>
                    <a:pt x="785" y="841"/>
                    <a:pt x="856" y="835"/>
                  </a:cubicBezTo>
                  <a:cubicBezTo>
                    <a:pt x="914" y="830"/>
                    <a:pt x="977" y="804"/>
                    <a:pt x="994" y="744"/>
                  </a:cubicBezTo>
                  <a:cubicBezTo>
                    <a:pt x="1017" y="686"/>
                    <a:pt x="968" y="635"/>
                    <a:pt x="917" y="612"/>
                  </a:cubicBezTo>
                  <a:moveTo>
                    <a:pt x="429" y="1348"/>
                  </a:moveTo>
                  <a:lnTo>
                    <a:pt x="429" y="1348"/>
                  </a:lnTo>
                  <a:cubicBezTo>
                    <a:pt x="412" y="1326"/>
                    <a:pt x="389" y="1291"/>
                    <a:pt x="403" y="1265"/>
                  </a:cubicBezTo>
                  <a:cubicBezTo>
                    <a:pt x="418" y="1231"/>
                    <a:pt x="458" y="1268"/>
                    <a:pt x="472" y="1282"/>
                  </a:cubicBezTo>
                  <a:cubicBezTo>
                    <a:pt x="524" y="1331"/>
                    <a:pt x="573" y="1386"/>
                    <a:pt x="616" y="1446"/>
                  </a:cubicBezTo>
                  <a:cubicBezTo>
                    <a:pt x="641" y="1483"/>
                    <a:pt x="664" y="1523"/>
                    <a:pt x="682" y="1563"/>
                  </a:cubicBezTo>
                  <a:cubicBezTo>
                    <a:pt x="584" y="1506"/>
                    <a:pt x="490" y="1443"/>
                    <a:pt x="429" y="1348"/>
                  </a:cubicBezTo>
                  <a:moveTo>
                    <a:pt x="940" y="265"/>
                  </a:moveTo>
                  <a:cubicBezTo>
                    <a:pt x="940" y="265"/>
                    <a:pt x="937" y="262"/>
                    <a:pt x="940" y="265"/>
                  </a:cubicBezTo>
                  <a:moveTo>
                    <a:pt x="57" y="738"/>
                  </a:moveTo>
                  <a:cubicBezTo>
                    <a:pt x="57" y="738"/>
                    <a:pt x="54" y="738"/>
                    <a:pt x="57" y="738"/>
                  </a:cubicBezTo>
                  <a:moveTo>
                    <a:pt x="57" y="738"/>
                  </a:moveTo>
                  <a:lnTo>
                    <a:pt x="57" y="738"/>
                  </a:lnTo>
                  <a:moveTo>
                    <a:pt x="57" y="738"/>
                  </a:moveTo>
                  <a:lnTo>
                    <a:pt x="57" y="738"/>
                  </a:lnTo>
                  <a:moveTo>
                    <a:pt x="57" y="738"/>
                  </a:moveTo>
                  <a:lnTo>
                    <a:pt x="57" y="738"/>
                  </a:lnTo>
                  <a:moveTo>
                    <a:pt x="943" y="724"/>
                  </a:moveTo>
                  <a:lnTo>
                    <a:pt x="943" y="724"/>
                  </a:lnTo>
                  <a:cubicBezTo>
                    <a:pt x="937" y="758"/>
                    <a:pt x="885" y="775"/>
                    <a:pt x="854" y="778"/>
                  </a:cubicBezTo>
                  <a:cubicBezTo>
                    <a:pt x="811" y="781"/>
                    <a:pt x="768" y="769"/>
                    <a:pt x="730" y="747"/>
                  </a:cubicBezTo>
                  <a:cubicBezTo>
                    <a:pt x="684" y="724"/>
                    <a:pt x="647" y="686"/>
                    <a:pt x="619" y="643"/>
                  </a:cubicBezTo>
                  <a:cubicBezTo>
                    <a:pt x="601" y="620"/>
                    <a:pt x="567" y="629"/>
                    <a:pt x="564" y="658"/>
                  </a:cubicBezTo>
                  <a:cubicBezTo>
                    <a:pt x="553" y="764"/>
                    <a:pt x="501" y="870"/>
                    <a:pt x="427" y="944"/>
                  </a:cubicBezTo>
                  <a:cubicBezTo>
                    <a:pt x="412" y="958"/>
                    <a:pt x="395" y="970"/>
                    <a:pt x="375" y="973"/>
                  </a:cubicBezTo>
                  <a:cubicBezTo>
                    <a:pt x="372" y="973"/>
                    <a:pt x="369" y="976"/>
                    <a:pt x="366" y="973"/>
                  </a:cubicBezTo>
                  <a:cubicBezTo>
                    <a:pt x="366" y="973"/>
                    <a:pt x="358" y="973"/>
                    <a:pt x="361" y="973"/>
                  </a:cubicBezTo>
                  <a:cubicBezTo>
                    <a:pt x="358" y="973"/>
                    <a:pt x="358" y="973"/>
                    <a:pt x="355" y="970"/>
                  </a:cubicBezTo>
                  <a:cubicBezTo>
                    <a:pt x="352" y="967"/>
                    <a:pt x="352" y="962"/>
                    <a:pt x="352" y="956"/>
                  </a:cubicBezTo>
                  <a:cubicBezTo>
                    <a:pt x="349" y="930"/>
                    <a:pt x="358" y="901"/>
                    <a:pt x="364" y="875"/>
                  </a:cubicBezTo>
                  <a:cubicBezTo>
                    <a:pt x="369" y="850"/>
                    <a:pt x="378" y="821"/>
                    <a:pt x="386" y="795"/>
                  </a:cubicBezTo>
                  <a:cubicBezTo>
                    <a:pt x="409" y="735"/>
                    <a:pt x="441" y="678"/>
                    <a:pt x="481" y="626"/>
                  </a:cubicBezTo>
                  <a:cubicBezTo>
                    <a:pt x="498" y="603"/>
                    <a:pt x="464" y="572"/>
                    <a:pt x="441" y="586"/>
                  </a:cubicBezTo>
                  <a:cubicBezTo>
                    <a:pt x="384" y="623"/>
                    <a:pt x="323" y="658"/>
                    <a:pt x="263" y="683"/>
                  </a:cubicBezTo>
                  <a:cubicBezTo>
                    <a:pt x="231" y="698"/>
                    <a:pt x="200" y="709"/>
                    <a:pt x="168" y="718"/>
                  </a:cubicBezTo>
                  <a:cubicBezTo>
                    <a:pt x="143" y="727"/>
                    <a:pt x="111" y="741"/>
                    <a:pt x="85" y="741"/>
                  </a:cubicBezTo>
                  <a:cubicBezTo>
                    <a:pt x="74" y="744"/>
                    <a:pt x="68" y="744"/>
                    <a:pt x="59" y="741"/>
                  </a:cubicBezTo>
                  <a:cubicBezTo>
                    <a:pt x="59" y="738"/>
                    <a:pt x="57" y="738"/>
                    <a:pt x="57" y="738"/>
                  </a:cubicBezTo>
                  <a:lnTo>
                    <a:pt x="57" y="738"/>
                  </a:lnTo>
                  <a:cubicBezTo>
                    <a:pt x="57" y="735"/>
                    <a:pt x="57" y="735"/>
                    <a:pt x="57" y="732"/>
                  </a:cubicBezTo>
                  <a:cubicBezTo>
                    <a:pt x="62" y="724"/>
                    <a:pt x="71" y="712"/>
                    <a:pt x="80" y="703"/>
                  </a:cubicBezTo>
                  <a:cubicBezTo>
                    <a:pt x="88" y="692"/>
                    <a:pt x="97" y="681"/>
                    <a:pt x="108" y="669"/>
                  </a:cubicBezTo>
                  <a:cubicBezTo>
                    <a:pt x="148" y="629"/>
                    <a:pt x="197" y="597"/>
                    <a:pt x="249" y="575"/>
                  </a:cubicBezTo>
                  <a:cubicBezTo>
                    <a:pt x="309" y="549"/>
                    <a:pt x="372" y="537"/>
                    <a:pt x="435" y="540"/>
                  </a:cubicBezTo>
                  <a:cubicBezTo>
                    <a:pt x="472" y="540"/>
                    <a:pt x="472" y="483"/>
                    <a:pt x="435" y="483"/>
                  </a:cubicBezTo>
                  <a:cubicBezTo>
                    <a:pt x="318" y="474"/>
                    <a:pt x="209" y="394"/>
                    <a:pt x="160" y="285"/>
                  </a:cubicBezTo>
                  <a:cubicBezTo>
                    <a:pt x="151" y="262"/>
                    <a:pt x="134" y="225"/>
                    <a:pt x="146" y="199"/>
                  </a:cubicBezTo>
                  <a:cubicBezTo>
                    <a:pt x="154" y="182"/>
                    <a:pt x="174" y="179"/>
                    <a:pt x="194" y="179"/>
                  </a:cubicBezTo>
                  <a:cubicBezTo>
                    <a:pt x="223" y="179"/>
                    <a:pt x="246" y="191"/>
                    <a:pt x="272" y="202"/>
                  </a:cubicBezTo>
                  <a:cubicBezTo>
                    <a:pt x="303" y="216"/>
                    <a:pt x="335" y="236"/>
                    <a:pt x="366" y="256"/>
                  </a:cubicBezTo>
                  <a:cubicBezTo>
                    <a:pt x="432" y="300"/>
                    <a:pt x="492" y="354"/>
                    <a:pt x="544" y="414"/>
                  </a:cubicBezTo>
                  <a:cubicBezTo>
                    <a:pt x="553" y="426"/>
                    <a:pt x="575" y="423"/>
                    <a:pt x="584" y="414"/>
                  </a:cubicBezTo>
                  <a:cubicBezTo>
                    <a:pt x="596" y="403"/>
                    <a:pt x="596" y="385"/>
                    <a:pt x="584" y="374"/>
                  </a:cubicBezTo>
                  <a:cubicBezTo>
                    <a:pt x="575" y="363"/>
                    <a:pt x="564" y="351"/>
                    <a:pt x="556" y="339"/>
                  </a:cubicBezTo>
                  <a:cubicBezTo>
                    <a:pt x="553" y="294"/>
                    <a:pt x="556" y="245"/>
                    <a:pt x="564" y="199"/>
                  </a:cubicBezTo>
                  <a:cubicBezTo>
                    <a:pt x="575" y="159"/>
                    <a:pt x="587" y="110"/>
                    <a:pt x="613" y="79"/>
                  </a:cubicBezTo>
                  <a:cubicBezTo>
                    <a:pt x="621" y="67"/>
                    <a:pt x="636" y="56"/>
                    <a:pt x="650" y="56"/>
                  </a:cubicBezTo>
                  <a:cubicBezTo>
                    <a:pt x="662" y="56"/>
                    <a:pt x="670" y="67"/>
                    <a:pt x="676" y="79"/>
                  </a:cubicBezTo>
                  <a:cubicBezTo>
                    <a:pt x="693" y="113"/>
                    <a:pt x="693" y="162"/>
                    <a:pt x="690" y="202"/>
                  </a:cubicBezTo>
                  <a:cubicBezTo>
                    <a:pt x="687" y="256"/>
                    <a:pt x="676" y="308"/>
                    <a:pt x="656" y="359"/>
                  </a:cubicBezTo>
                  <a:cubicBezTo>
                    <a:pt x="650" y="371"/>
                    <a:pt x="650" y="385"/>
                    <a:pt x="662" y="397"/>
                  </a:cubicBezTo>
                  <a:cubicBezTo>
                    <a:pt x="673" y="403"/>
                    <a:pt x="690" y="405"/>
                    <a:pt x="699" y="394"/>
                  </a:cubicBezTo>
                  <a:cubicBezTo>
                    <a:pt x="736" y="354"/>
                    <a:pt x="776" y="319"/>
                    <a:pt x="825" y="294"/>
                  </a:cubicBezTo>
                  <a:cubicBezTo>
                    <a:pt x="845" y="282"/>
                    <a:pt x="865" y="268"/>
                    <a:pt x="888" y="262"/>
                  </a:cubicBezTo>
                  <a:cubicBezTo>
                    <a:pt x="900" y="259"/>
                    <a:pt x="905" y="259"/>
                    <a:pt x="914" y="259"/>
                  </a:cubicBezTo>
                  <a:cubicBezTo>
                    <a:pt x="917" y="259"/>
                    <a:pt x="925" y="259"/>
                    <a:pt x="922" y="259"/>
                  </a:cubicBezTo>
                  <a:cubicBezTo>
                    <a:pt x="925" y="259"/>
                    <a:pt x="928" y="259"/>
                    <a:pt x="928" y="259"/>
                  </a:cubicBezTo>
                  <a:cubicBezTo>
                    <a:pt x="931" y="259"/>
                    <a:pt x="934" y="262"/>
                    <a:pt x="934" y="262"/>
                  </a:cubicBezTo>
                  <a:cubicBezTo>
                    <a:pt x="937" y="262"/>
                    <a:pt x="937" y="262"/>
                    <a:pt x="940" y="265"/>
                  </a:cubicBezTo>
                  <a:lnTo>
                    <a:pt x="940" y="265"/>
                  </a:lnTo>
                  <a:cubicBezTo>
                    <a:pt x="937" y="262"/>
                    <a:pt x="943" y="271"/>
                    <a:pt x="943" y="268"/>
                  </a:cubicBezTo>
                  <a:cubicBezTo>
                    <a:pt x="945" y="279"/>
                    <a:pt x="937" y="291"/>
                    <a:pt x="934" y="300"/>
                  </a:cubicBezTo>
                  <a:cubicBezTo>
                    <a:pt x="925" y="322"/>
                    <a:pt x="917" y="342"/>
                    <a:pt x="905" y="365"/>
                  </a:cubicBezTo>
                  <a:cubicBezTo>
                    <a:pt x="880" y="405"/>
                    <a:pt x="851" y="446"/>
                    <a:pt x="816" y="477"/>
                  </a:cubicBezTo>
                  <a:cubicBezTo>
                    <a:pt x="776" y="517"/>
                    <a:pt x="730" y="549"/>
                    <a:pt x="682" y="572"/>
                  </a:cubicBezTo>
                  <a:cubicBezTo>
                    <a:pt x="656" y="583"/>
                    <a:pt x="667" y="626"/>
                    <a:pt x="696" y="626"/>
                  </a:cubicBezTo>
                  <a:cubicBezTo>
                    <a:pt x="750" y="623"/>
                    <a:pt x="805" y="629"/>
                    <a:pt x="859" y="649"/>
                  </a:cubicBezTo>
                  <a:cubicBezTo>
                    <a:pt x="888" y="658"/>
                    <a:pt x="948" y="681"/>
                    <a:pt x="943" y="72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 name="Google Shape;256;p19"/>
            <p:cNvSpPr/>
            <p:nvPr/>
          </p:nvSpPr>
          <p:spPr>
            <a:xfrm>
              <a:off x="8707140" y="3275810"/>
              <a:ext cx="422640" cy="878760"/>
            </a:xfrm>
            <a:custGeom>
              <a:rect b="b" l="l" r="r" t="t"/>
              <a:pathLst>
                <a:path extrusionOk="0" h="2441" w="1174">
                  <a:moveTo>
                    <a:pt x="1135" y="419"/>
                  </a:moveTo>
                  <a:lnTo>
                    <a:pt x="1135" y="419"/>
                  </a:lnTo>
                  <a:cubicBezTo>
                    <a:pt x="1103" y="405"/>
                    <a:pt x="1066" y="399"/>
                    <a:pt x="1034" y="399"/>
                  </a:cubicBezTo>
                  <a:cubicBezTo>
                    <a:pt x="980" y="399"/>
                    <a:pt x="928" y="414"/>
                    <a:pt x="880" y="431"/>
                  </a:cubicBezTo>
                  <a:cubicBezTo>
                    <a:pt x="923" y="336"/>
                    <a:pt x="934" y="230"/>
                    <a:pt x="914" y="130"/>
                  </a:cubicBezTo>
                  <a:cubicBezTo>
                    <a:pt x="900" y="76"/>
                    <a:pt x="868" y="-10"/>
                    <a:pt x="797" y="1"/>
                  </a:cubicBezTo>
                  <a:cubicBezTo>
                    <a:pt x="759" y="10"/>
                    <a:pt x="739" y="44"/>
                    <a:pt x="719" y="73"/>
                  </a:cubicBezTo>
                  <a:cubicBezTo>
                    <a:pt x="699" y="99"/>
                    <a:pt x="685" y="130"/>
                    <a:pt x="670" y="159"/>
                  </a:cubicBezTo>
                  <a:cubicBezTo>
                    <a:pt x="647" y="210"/>
                    <a:pt x="633" y="268"/>
                    <a:pt x="627" y="322"/>
                  </a:cubicBezTo>
                  <a:cubicBezTo>
                    <a:pt x="581" y="236"/>
                    <a:pt x="513" y="159"/>
                    <a:pt x="429" y="104"/>
                  </a:cubicBezTo>
                  <a:cubicBezTo>
                    <a:pt x="398" y="84"/>
                    <a:pt x="361" y="58"/>
                    <a:pt x="323" y="53"/>
                  </a:cubicBezTo>
                  <a:cubicBezTo>
                    <a:pt x="275" y="44"/>
                    <a:pt x="240" y="73"/>
                    <a:pt x="223" y="116"/>
                  </a:cubicBezTo>
                  <a:cubicBezTo>
                    <a:pt x="192" y="190"/>
                    <a:pt x="212" y="279"/>
                    <a:pt x="255" y="345"/>
                  </a:cubicBezTo>
                  <a:cubicBezTo>
                    <a:pt x="278" y="382"/>
                    <a:pt x="306" y="417"/>
                    <a:pt x="341" y="445"/>
                  </a:cubicBezTo>
                  <a:cubicBezTo>
                    <a:pt x="309" y="440"/>
                    <a:pt x="275" y="440"/>
                    <a:pt x="240" y="443"/>
                  </a:cubicBezTo>
                  <a:cubicBezTo>
                    <a:pt x="172" y="445"/>
                    <a:pt x="94" y="460"/>
                    <a:pt x="40" y="508"/>
                  </a:cubicBezTo>
                  <a:cubicBezTo>
                    <a:pt x="17" y="528"/>
                    <a:pt x="0" y="557"/>
                    <a:pt x="0" y="589"/>
                  </a:cubicBezTo>
                  <a:cubicBezTo>
                    <a:pt x="0" y="617"/>
                    <a:pt x="11" y="646"/>
                    <a:pt x="34" y="666"/>
                  </a:cubicBezTo>
                  <a:cubicBezTo>
                    <a:pt x="80" y="703"/>
                    <a:pt x="146" y="703"/>
                    <a:pt x="200" y="698"/>
                  </a:cubicBezTo>
                  <a:cubicBezTo>
                    <a:pt x="263" y="689"/>
                    <a:pt x="329" y="680"/>
                    <a:pt x="395" y="669"/>
                  </a:cubicBezTo>
                  <a:cubicBezTo>
                    <a:pt x="364" y="700"/>
                    <a:pt x="332" y="735"/>
                    <a:pt x="306" y="769"/>
                  </a:cubicBezTo>
                  <a:cubicBezTo>
                    <a:pt x="283" y="798"/>
                    <a:pt x="260" y="829"/>
                    <a:pt x="243" y="861"/>
                  </a:cubicBezTo>
                  <a:cubicBezTo>
                    <a:pt x="223" y="892"/>
                    <a:pt x="203" y="924"/>
                    <a:pt x="192" y="955"/>
                  </a:cubicBezTo>
                  <a:cubicBezTo>
                    <a:pt x="183" y="987"/>
                    <a:pt x="180" y="1024"/>
                    <a:pt x="203" y="1047"/>
                  </a:cubicBezTo>
                  <a:cubicBezTo>
                    <a:pt x="232" y="1073"/>
                    <a:pt x="275" y="1070"/>
                    <a:pt x="309" y="1062"/>
                  </a:cubicBezTo>
                  <a:cubicBezTo>
                    <a:pt x="378" y="1047"/>
                    <a:pt x="435" y="1001"/>
                    <a:pt x="475" y="947"/>
                  </a:cubicBezTo>
                  <a:cubicBezTo>
                    <a:pt x="498" y="915"/>
                    <a:pt x="516" y="881"/>
                    <a:pt x="530" y="847"/>
                  </a:cubicBezTo>
                  <a:cubicBezTo>
                    <a:pt x="536" y="867"/>
                    <a:pt x="547" y="884"/>
                    <a:pt x="556" y="901"/>
                  </a:cubicBezTo>
                  <a:cubicBezTo>
                    <a:pt x="530" y="1085"/>
                    <a:pt x="510" y="1268"/>
                    <a:pt x="504" y="1451"/>
                  </a:cubicBezTo>
                  <a:cubicBezTo>
                    <a:pt x="495" y="1652"/>
                    <a:pt x="501" y="1853"/>
                    <a:pt x="521" y="2050"/>
                  </a:cubicBezTo>
                  <a:cubicBezTo>
                    <a:pt x="533" y="2174"/>
                    <a:pt x="550" y="2297"/>
                    <a:pt x="567" y="2420"/>
                  </a:cubicBezTo>
                  <a:cubicBezTo>
                    <a:pt x="570" y="2434"/>
                    <a:pt x="590" y="2443"/>
                    <a:pt x="604" y="2440"/>
                  </a:cubicBezTo>
                  <a:cubicBezTo>
                    <a:pt x="619" y="2434"/>
                    <a:pt x="627" y="2420"/>
                    <a:pt x="625" y="2403"/>
                  </a:cubicBezTo>
                  <a:cubicBezTo>
                    <a:pt x="593" y="2199"/>
                    <a:pt x="567" y="1990"/>
                    <a:pt x="558" y="1784"/>
                  </a:cubicBezTo>
                  <a:cubicBezTo>
                    <a:pt x="553" y="1586"/>
                    <a:pt x="558" y="1388"/>
                    <a:pt x="579" y="1193"/>
                  </a:cubicBezTo>
                  <a:cubicBezTo>
                    <a:pt x="584" y="1116"/>
                    <a:pt x="596" y="1039"/>
                    <a:pt x="604" y="964"/>
                  </a:cubicBezTo>
                  <a:cubicBezTo>
                    <a:pt x="625" y="981"/>
                    <a:pt x="645" y="996"/>
                    <a:pt x="667" y="1007"/>
                  </a:cubicBezTo>
                  <a:cubicBezTo>
                    <a:pt x="719" y="1036"/>
                    <a:pt x="785" y="1050"/>
                    <a:pt x="842" y="1024"/>
                  </a:cubicBezTo>
                  <a:cubicBezTo>
                    <a:pt x="871" y="1013"/>
                    <a:pt x="894" y="987"/>
                    <a:pt x="902" y="958"/>
                  </a:cubicBezTo>
                  <a:cubicBezTo>
                    <a:pt x="914" y="924"/>
                    <a:pt x="905" y="890"/>
                    <a:pt x="894" y="858"/>
                  </a:cubicBezTo>
                  <a:cubicBezTo>
                    <a:pt x="877" y="818"/>
                    <a:pt x="851" y="787"/>
                    <a:pt x="825" y="755"/>
                  </a:cubicBezTo>
                  <a:cubicBezTo>
                    <a:pt x="814" y="738"/>
                    <a:pt x="802" y="720"/>
                    <a:pt x="788" y="703"/>
                  </a:cubicBezTo>
                  <a:cubicBezTo>
                    <a:pt x="894" y="726"/>
                    <a:pt x="1003" y="715"/>
                    <a:pt x="1086" y="646"/>
                  </a:cubicBezTo>
                  <a:cubicBezTo>
                    <a:pt x="1129" y="612"/>
                    <a:pt x="1163" y="563"/>
                    <a:pt x="1172" y="506"/>
                  </a:cubicBezTo>
                  <a:cubicBezTo>
                    <a:pt x="1178" y="471"/>
                    <a:pt x="1169" y="437"/>
                    <a:pt x="1135" y="419"/>
                  </a:cubicBezTo>
                  <a:moveTo>
                    <a:pt x="1117" y="491"/>
                  </a:moveTo>
                  <a:lnTo>
                    <a:pt x="1117" y="491"/>
                  </a:lnTo>
                  <a:cubicBezTo>
                    <a:pt x="1115" y="537"/>
                    <a:pt x="1083" y="577"/>
                    <a:pt x="1049" y="603"/>
                  </a:cubicBezTo>
                  <a:cubicBezTo>
                    <a:pt x="1014" y="635"/>
                    <a:pt x="965" y="652"/>
                    <a:pt x="920" y="657"/>
                  </a:cubicBezTo>
                  <a:cubicBezTo>
                    <a:pt x="854" y="663"/>
                    <a:pt x="788" y="649"/>
                    <a:pt x="725" y="626"/>
                  </a:cubicBezTo>
                  <a:cubicBezTo>
                    <a:pt x="702" y="620"/>
                    <a:pt x="679" y="649"/>
                    <a:pt x="693" y="669"/>
                  </a:cubicBezTo>
                  <a:cubicBezTo>
                    <a:pt x="733" y="726"/>
                    <a:pt x="776" y="781"/>
                    <a:pt x="817" y="838"/>
                  </a:cubicBezTo>
                  <a:cubicBezTo>
                    <a:pt x="839" y="872"/>
                    <a:pt x="874" y="935"/>
                    <a:pt x="828" y="967"/>
                  </a:cubicBezTo>
                  <a:cubicBezTo>
                    <a:pt x="793" y="990"/>
                    <a:pt x="742" y="981"/>
                    <a:pt x="705" y="964"/>
                  </a:cubicBezTo>
                  <a:cubicBezTo>
                    <a:pt x="670" y="947"/>
                    <a:pt x="639" y="921"/>
                    <a:pt x="616" y="890"/>
                  </a:cubicBezTo>
                  <a:cubicBezTo>
                    <a:pt x="619" y="870"/>
                    <a:pt x="621" y="850"/>
                    <a:pt x="625" y="832"/>
                  </a:cubicBezTo>
                  <a:cubicBezTo>
                    <a:pt x="627" y="815"/>
                    <a:pt x="621" y="801"/>
                    <a:pt x="604" y="795"/>
                  </a:cubicBezTo>
                  <a:cubicBezTo>
                    <a:pt x="596" y="792"/>
                    <a:pt x="584" y="798"/>
                    <a:pt x="576" y="804"/>
                  </a:cubicBezTo>
                  <a:cubicBezTo>
                    <a:pt x="567" y="775"/>
                    <a:pt x="564" y="743"/>
                    <a:pt x="570" y="712"/>
                  </a:cubicBezTo>
                  <a:cubicBezTo>
                    <a:pt x="573" y="698"/>
                    <a:pt x="567" y="680"/>
                    <a:pt x="550" y="678"/>
                  </a:cubicBezTo>
                  <a:cubicBezTo>
                    <a:pt x="536" y="672"/>
                    <a:pt x="518" y="680"/>
                    <a:pt x="516" y="698"/>
                  </a:cubicBezTo>
                  <a:cubicBezTo>
                    <a:pt x="487" y="812"/>
                    <a:pt x="447" y="947"/>
                    <a:pt x="326" y="996"/>
                  </a:cubicBezTo>
                  <a:cubicBezTo>
                    <a:pt x="306" y="1004"/>
                    <a:pt x="275" y="1016"/>
                    <a:pt x="252" y="1010"/>
                  </a:cubicBezTo>
                  <a:cubicBezTo>
                    <a:pt x="243" y="1007"/>
                    <a:pt x="243" y="1004"/>
                    <a:pt x="243" y="999"/>
                  </a:cubicBezTo>
                  <a:cubicBezTo>
                    <a:pt x="240" y="987"/>
                    <a:pt x="246" y="976"/>
                    <a:pt x="249" y="964"/>
                  </a:cubicBezTo>
                  <a:cubicBezTo>
                    <a:pt x="260" y="938"/>
                    <a:pt x="278" y="910"/>
                    <a:pt x="295" y="887"/>
                  </a:cubicBezTo>
                  <a:cubicBezTo>
                    <a:pt x="312" y="858"/>
                    <a:pt x="329" y="832"/>
                    <a:pt x="349" y="804"/>
                  </a:cubicBezTo>
                  <a:cubicBezTo>
                    <a:pt x="395" y="746"/>
                    <a:pt x="447" y="695"/>
                    <a:pt x="501" y="646"/>
                  </a:cubicBezTo>
                  <a:cubicBezTo>
                    <a:pt x="510" y="637"/>
                    <a:pt x="513" y="623"/>
                    <a:pt x="504" y="612"/>
                  </a:cubicBezTo>
                  <a:cubicBezTo>
                    <a:pt x="498" y="600"/>
                    <a:pt x="487" y="597"/>
                    <a:pt x="473" y="600"/>
                  </a:cubicBezTo>
                  <a:cubicBezTo>
                    <a:pt x="395" y="612"/>
                    <a:pt x="321" y="623"/>
                    <a:pt x="243" y="635"/>
                  </a:cubicBezTo>
                  <a:cubicBezTo>
                    <a:pt x="194" y="640"/>
                    <a:pt x="140" y="652"/>
                    <a:pt x="91" y="635"/>
                  </a:cubicBezTo>
                  <a:cubicBezTo>
                    <a:pt x="88" y="632"/>
                    <a:pt x="85" y="632"/>
                    <a:pt x="83" y="629"/>
                  </a:cubicBezTo>
                  <a:cubicBezTo>
                    <a:pt x="77" y="626"/>
                    <a:pt x="74" y="626"/>
                    <a:pt x="71" y="623"/>
                  </a:cubicBezTo>
                  <a:cubicBezTo>
                    <a:pt x="66" y="617"/>
                    <a:pt x="63" y="612"/>
                    <a:pt x="60" y="603"/>
                  </a:cubicBezTo>
                  <a:cubicBezTo>
                    <a:pt x="54" y="583"/>
                    <a:pt x="60" y="569"/>
                    <a:pt x="74" y="554"/>
                  </a:cubicBezTo>
                  <a:cubicBezTo>
                    <a:pt x="117" y="511"/>
                    <a:pt x="183" y="503"/>
                    <a:pt x="238" y="500"/>
                  </a:cubicBezTo>
                  <a:cubicBezTo>
                    <a:pt x="315" y="494"/>
                    <a:pt x="395" y="506"/>
                    <a:pt x="467" y="531"/>
                  </a:cubicBezTo>
                  <a:cubicBezTo>
                    <a:pt x="498" y="543"/>
                    <a:pt x="516" y="497"/>
                    <a:pt x="490" y="480"/>
                  </a:cubicBezTo>
                  <a:cubicBezTo>
                    <a:pt x="429" y="443"/>
                    <a:pt x="369" y="399"/>
                    <a:pt x="323" y="345"/>
                  </a:cubicBezTo>
                  <a:cubicBezTo>
                    <a:pt x="283" y="296"/>
                    <a:pt x="257" y="227"/>
                    <a:pt x="269" y="167"/>
                  </a:cubicBezTo>
                  <a:cubicBezTo>
                    <a:pt x="272" y="142"/>
                    <a:pt x="281" y="104"/>
                    <a:pt x="315" y="110"/>
                  </a:cubicBezTo>
                  <a:cubicBezTo>
                    <a:pt x="344" y="116"/>
                    <a:pt x="375" y="136"/>
                    <a:pt x="398" y="153"/>
                  </a:cubicBezTo>
                  <a:cubicBezTo>
                    <a:pt x="453" y="188"/>
                    <a:pt x="498" y="233"/>
                    <a:pt x="536" y="285"/>
                  </a:cubicBezTo>
                  <a:cubicBezTo>
                    <a:pt x="579" y="342"/>
                    <a:pt x="610" y="405"/>
                    <a:pt x="630" y="474"/>
                  </a:cubicBezTo>
                  <a:cubicBezTo>
                    <a:pt x="639" y="511"/>
                    <a:pt x="693" y="494"/>
                    <a:pt x="685" y="460"/>
                  </a:cubicBezTo>
                  <a:cubicBezTo>
                    <a:pt x="679" y="443"/>
                    <a:pt x="676" y="428"/>
                    <a:pt x="670" y="411"/>
                  </a:cubicBezTo>
                  <a:cubicBezTo>
                    <a:pt x="679" y="408"/>
                    <a:pt x="685" y="399"/>
                    <a:pt x="685" y="385"/>
                  </a:cubicBezTo>
                  <a:cubicBezTo>
                    <a:pt x="682" y="328"/>
                    <a:pt x="690" y="271"/>
                    <a:pt x="710" y="216"/>
                  </a:cubicBezTo>
                  <a:cubicBezTo>
                    <a:pt x="728" y="164"/>
                    <a:pt x="756" y="110"/>
                    <a:pt x="793" y="70"/>
                  </a:cubicBezTo>
                  <a:cubicBezTo>
                    <a:pt x="808" y="53"/>
                    <a:pt x="819" y="58"/>
                    <a:pt x="831" y="76"/>
                  </a:cubicBezTo>
                  <a:cubicBezTo>
                    <a:pt x="845" y="96"/>
                    <a:pt x="851" y="121"/>
                    <a:pt x="857" y="144"/>
                  </a:cubicBezTo>
                  <a:cubicBezTo>
                    <a:pt x="868" y="199"/>
                    <a:pt x="868" y="253"/>
                    <a:pt x="860" y="305"/>
                  </a:cubicBezTo>
                  <a:cubicBezTo>
                    <a:pt x="848" y="365"/>
                    <a:pt x="822" y="422"/>
                    <a:pt x="785" y="471"/>
                  </a:cubicBezTo>
                  <a:cubicBezTo>
                    <a:pt x="771" y="491"/>
                    <a:pt x="797" y="523"/>
                    <a:pt x="819" y="514"/>
                  </a:cubicBezTo>
                  <a:cubicBezTo>
                    <a:pt x="874" y="491"/>
                    <a:pt x="931" y="468"/>
                    <a:pt x="991" y="460"/>
                  </a:cubicBezTo>
                  <a:cubicBezTo>
                    <a:pt x="1017" y="457"/>
                    <a:pt x="1046" y="457"/>
                    <a:pt x="1074" y="463"/>
                  </a:cubicBezTo>
                  <a:cubicBezTo>
                    <a:pt x="1086" y="463"/>
                    <a:pt x="1100" y="465"/>
                    <a:pt x="1109" y="471"/>
                  </a:cubicBezTo>
                  <a:cubicBezTo>
                    <a:pt x="1117" y="477"/>
                    <a:pt x="1117" y="483"/>
                    <a:pt x="1117" y="49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 name="Google Shape;257;p19"/>
            <p:cNvSpPr/>
            <p:nvPr/>
          </p:nvSpPr>
          <p:spPr>
            <a:xfrm>
              <a:off x="62810" y="3193098"/>
              <a:ext cx="374040" cy="533520"/>
            </a:xfrm>
            <a:custGeom>
              <a:rect b="b" l="l" r="r" t="t"/>
              <a:pathLst>
                <a:path extrusionOk="0" h="1482" w="1039">
                  <a:moveTo>
                    <a:pt x="990" y="984"/>
                  </a:moveTo>
                  <a:lnTo>
                    <a:pt x="990" y="984"/>
                  </a:lnTo>
                  <a:cubicBezTo>
                    <a:pt x="953" y="972"/>
                    <a:pt x="913" y="992"/>
                    <a:pt x="881" y="1012"/>
                  </a:cubicBezTo>
                  <a:cubicBezTo>
                    <a:pt x="818" y="1050"/>
                    <a:pt x="767" y="1101"/>
                    <a:pt x="726" y="1164"/>
                  </a:cubicBezTo>
                  <a:cubicBezTo>
                    <a:pt x="718" y="1176"/>
                    <a:pt x="709" y="1190"/>
                    <a:pt x="704" y="1204"/>
                  </a:cubicBezTo>
                  <a:cubicBezTo>
                    <a:pt x="701" y="1184"/>
                    <a:pt x="698" y="1161"/>
                    <a:pt x="695" y="1141"/>
                  </a:cubicBezTo>
                  <a:cubicBezTo>
                    <a:pt x="681" y="1058"/>
                    <a:pt x="663" y="975"/>
                    <a:pt x="646" y="892"/>
                  </a:cubicBezTo>
                  <a:cubicBezTo>
                    <a:pt x="638" y="843"/>
                    <a:pt x="629" y="797"/>
                    <a:pt x="621" y="749"/>
                  </a:cubicBezTo>
                  <a:cubicBezTo>
                    <a:pt x="643" y="777"/>
                    <a:pt x="675" y="800"/>
                    <a:pt x="709" y="815"/>
                  </a:cubicBezTo>
                  <a:cubicBezTo>
                    <a:pt x="732" y="823"/>
                    <a:pt x="758" y="832"/>
                    <a:pt x="784" y="829"/>
                  </a:cubicBezTo>
                  <a:cubicBezTo>
                    <a:pt x="815" y="823"/>
                    <a:pt x="835" y="803"/>
                    <a:pt x="844" y="774"/>
                  </a:cubicBezTo>
                  <a:cubicBezTo>
                    <a:pt x="861" y="723"/>
                    <a:pt x="850" y="665"/>
                    <a:pt x="827" y="617"/>
                  </a:cubicBezTo>
                  <a:cubicBezTo>
                    <a:pt x="815" y="585"/>
                    <a:pt x="798" y="559"/>
                    <a:pt x="781" y="534"/>
                  </a:cubicBezTo>
                  <a:cubicBezTo>
                    <a:pt x="827" y="536"/>
                    <a:pt x="873" y="528"/>
                    <a:pt x="916" y="505"/>
                  </a:cubicBezTo>
                  <a:cubicBezTo>
                    <a:pt x="950" y="488"/>
                    <a:pt x="985" y="459"/>
                    <a:pt x="1005" y="427"/>
                  </a:cubicBezTo>
                  <a:cubicBezTo>
                    <a:pt x="1019" y="405"/>
                    <a:pt x="1022" y="376"/>
                    <a:pt x="1002" y="353"/>
                  </a:cubicBezTo>
                  <a:cubicBezTo>
                    <a:pt x="990" y="339"/>
                    <a:pt x="970" y="330"/>
                    <a:pt x="950" y="327"/>
                  </a:cubicBezTo>
                  <a:cubicBezTo>
                    <a:pt x="904" y="322"/>
                    <a:pt x="856" y="316"/>
                    <a:pt x="807" y="316"/>
                  </a:cubicBezTo>
                  <a:cubicBezTo>
                    <a:pt x="835" y="230"/>
                    <a:pt x="859" y="135"/>
                    <a:pt x="818" y="49"/>
                  </a:cubicBezTo>
                  <a:cubicBezTo>
                    <a:pt x="807" y="24"/>
                    <a:pt x="790" y="0"/>
                    <a:pt x="761" y="0"/>
                  </a:cubicBezTo>
                  <a:cubicBezTo>
                    <a:pt x="735" y="0"/>
                    <a:pt x="712" y="15"/>
                    <a:pt x="692" y="26"/>
                  </a:cubicBezTo>
                  <a:cubicBezTo>
                    <a:pt x="655" y="52"/>
                    <a:pt x="623" y="87"/>
                    <a:pt x="603" y="127"/>
                  </a:cubicBezTo>
                  <a:cubicBezTo>
                    <a:pt x="583" y="170"/>
                    <a:pt x="575" y="213"/>
                    <a:pt x="578" y="259"/>
                  </a:cubicBezTo>
                  <a:cubicBezTo>
                    <a:pt x="526" y="187"/>
                    <a:pt x="449" y="130"/>
                    <a:pt x="362" y="101"/>
                  </a:cubicBezTo>
                  <a:cubicBezTo>
                    <a:pt x="334" y="92"/>
                    <a:pt x="299" y="81"/>
                    <a:pt x="268" y="95"/>
                  </a:cubicBezTo>
                  <a:cubicBezTo>
                    <a:pt x="239" y="107"/>
                    <a:pt x="228" y="141"/>
                    <a:pt x="225" y="170"/>
                  </a:cubicBezTo>
                  <a:cubicBezTo>
                    <a:pt x="222" y="227"/>
                    <a:pt x="248" y="279"/>
                    <a:pt x="285" y="322"/>
                  </a:cubicBezTo>
                  <a:cubicBezTo>
                    <a:pt x="299" y="339"/>
                    <a:pt x="317" y="356"/>
                    <a:pt x="334" y="370"/>
                  </a:cubicBezTo>
                  <a:cubicBezTo>
                    <a:pt x="242" y="364"/>
                    <a:pt x="151" y="376"/>
                    <a:pt x="73" y="436"/>
                  </a:cubicBezTo>
                  <a:cubicBezTo>
                    <a:pt x="33" y="465"/>
                    <a:pt x="-36" y="548"/>
                    <a:pt x="24" y="591"/>
                  </a:cubicBezTo>
                  <a:cubicBezTo>
                    <a:pt x="47" y="608"/>
                    <a:pt x="84" y="611"/>
                    <a:pt x="116" y="614"/>
                  </a:cubicBezTo>
                  <a:cubicBezTo>
                    <a:pt x="148" y="620"/>
                    <a:pt x="182" y="620"/>
                    <a:pt x="216" y="620"/>
                  </a:cubicBezTo>
                  <a:cubicBezTo>
                    <a:pt x="265" y="617"/>
                    <a:pt x="317" y="608"/>
                    <a:pt x="362" y="594"/>
                  </a:cubicBezTo>
                  <a:cubicBezTo>
                    <a:pt x="320" y="677"/>
                    <a:pt x="288" y="769"/>
                    <a:pt x="311" y="863"/>
                  </a:cubicBezTo>
                  <a:cubicBezTo>
                    <a:pt x="317" y="889"/>
                    <a:pt x="328" y="918"/>
                    <a:pt x="354" y="926"/>
                  </a:cubicBezTo>
                  <a:cubicBezTo>
                    <a:pt x="386" y="938"/>
                    <a:pt x="414" y="921"/>
                    <a:pt x="434" y="900"/>
                  </a:cubicBezTo>
                  <a:cubicBezTo>
                    <a:pt x="471" y="863"/>
                    <a:pt x="506" y="817"/>
                    <a:pt x="532" y="771"/>
                  </a:cubicBezTo>
                  <a:cubicBezTo>
                    <a:pt x="540" y="754"/>
                    <a:pt x="549" y="737"/>
                    <a:pt x="558" y="720"/>
                  </a:cubicBezTo>
                  <a:cubicBezTo>
                    <a:pt x="589" y="900"/>
                    <a:pt x="635" y="1081"/>
                    <a:pt x="652" y="1262"/>
                  </a:cubicBezTo>
                  <a:cubicBezTo>
                    <a:pt x="652" y="1287"/>
                    <a:pt x="655" y="1310"/>
                    <a:pt x="658" y="1333"/>
                  </a:cubicBezTo>
                  <a:cubicBezTo>
                    <a:pt x="652" y="1356"/>
                    <a:pt x="649" y="1376"/>
                    <a:pt x="649" y="1396"/>
                  </a:cubicBezTo>
                  <a:cubicBezTo>
                    <a:pt x="646" y="1405"/>
                    <a:pt x="652" y="1414"/>
                    <a:pt x="661" y="1419"/>
                  </a:cubicBezTo>
                  <a:cubicBezTo>
                    <a:pt x="661" y="1431"/>
                    <a:pt x="663" y="1442"/>
                    <a:pt x="663" y="1454"/>
                  </a:cubicBezTo>
                  <a:cubicBezTo>
                    <a:pt x="663" y="1491"/>
                    <a:pt x="721" y="1491"/>
                    <a:pt x="721" y="1454"/>
                  </a:cubicBezTo>
                  <a:cubicBezTo>
                    <a:pt x="721" y="1439"/>
                    <a:pt x="718" y="1425"/>
                    <a:pt x="718" y="1408"/>
                  </a:cubicBezTo>
                  <a:cubicBezTo>
                    <a:pt x="724" y="1408"/>
                    <a:pt x="726" y="1408"/>
                    <a:pt x="732" y="1405"/>
                  </a:cubicBezTo>
                  <a:cubicBezTo>
                    <a:pt x="801" y="1368"/>
                    <a:pt x="864" y="1322"/>
                    <a:pt x="916" y="1264"/>
                  </a:cubicBezTo>
                  <a:cubicBezTo>
                    <a:pt x="944" y="1236"/>
                    <a:pt x="970" y="1204"/>
                    <a:pt x="990" y="1173"/>
                  </a:cubicBezTo>
                  <a:cubicBezTo>
                    <a:pt x="1010" y="1144"/>
                    <a:pt x="1031" y="1113"/>
                    <a:pt x="1036" y="1078"/>
                  </a:cubicBezTo>
                  <a:cubicBezTo>
                    <a:pt x="1045" y="1038"/>
                    <a:pt x="1031" y="998"/>
                    <a:pt x="990" y="984"/>
                  </a:cubicBezTo>
                  <a:moveTo>
                    <a:pt x="428" y="823"/>
                  </a:moveTo>
                  <a:lnTo>
                    <a:pt x="428" y="823"/>
                  </a:lnTo>
                  <a:cubicBezTo>
                    <a:pt x="414" y="837"/>
                    <a:pt x="400" y="858"/>
                    <a:pt x="383" y="869"/>
                  </a:cubicBezTo>
                  <a:cubicBezTo>
                    <a:pt x="380" y="869"/>
                    <a:pt x="377" y="872"/>
                    <a:pt x="374" y="872"/>
                  </a:cubicBezTo>
                  <a:cubicBezTo>
                    <a:pt x="368" y="872"/>
                    <a:pt x="365" y="849"/>
                    <a:pt x="365" y="846"/>
                  </a:cubicBezTo>
                  <a:cubicBezTo>
                    <a:pt x="354" y="800"/>
                    <a:pt x="362" y="754"/>
                    <a:pt x="377" y="711"/>
                  </a:cubicBezTo>
                  <a:cubicBezTo>
                    <a:pt x="394" y="657"/>
                    <a:pt x="423" y="605"/>
                    <a:pt x="449" y="557"/>
                  </a:cubicBezTo>
                  <a:cubicBezTo>
                    <a:pt x="457" y="548"/>
                    <a:pt x="454" y="531"/>
                    <a:pt x="446" y="522"/>
                  </a:cubicBezTo>
                  <a:cubicBezTo>
                    <a:pt x="434" y="514"/>
                    <a:pt x="423" y="514"/>
                    <a:pt x="411" y="519"/>
                  </a:cubicBezTo>
                  <a:cubicBezTo>
                    <a:pt x="308" y="562"/>
                    <a:pt x="193" y="574"/>
                    <a:pt x="84" y="554"/>
                  </a:cubicBezTo>
                  <a:cubicBezTo>
                    <a:pt x="76" y="551"/>
                    <a:pt x="67" y="548"/>
                    <a:pt x="59" y="545"/>
                  </a:cubicBezTo>
                  <a:lnTo>
                    <a:pt x="59" y="542"/>
                  </a:lnTo>
                  <a:cubicBezTo>
                    <a:pt x="62" y="536"/>
                    <a:pt x="64" y="531"/>
                    <a:pt x="67" y="525"/>
                  </a:cubicBezTo>
                  <a:cubicBezTo>
                    <a:pt x="79" y="508"/>
                    <a:pt x="93" y="490"/>
                    <a:pt x="110" y="479"/>
                  </a:cubicBezTo>
                  <a:cubicBezTo>
                    <a:pt x="145" y="451"/>
                    <a:pt x="190" y="433"/>
                    <a:pt x="236" y="427"/>
                  </a:cubicBezTo>
                  <a:cubicBezTo>
                    <a:pt x="302" y="419"/>
                    <a:pt x="371" y="431"/>
                    <a:pt x="440" y="442"/>
                  </a:cubicBezTo>
                  <a:cubicBezTo>
                    <a:pt x="454" y="445"/>
                    <a:pt x="469" y="439"/>
                    <a:pt x="474" y="425"/>
                  </a:cubicBezTo>
                  <a:cubicBezTo>
                    <a:pt x="480" y="413"/>
                    <a:pt x="474" y="396"/>
                    <a:pt x="463" y="390"/>
                  </a:cubicBezTo>
                  <a:cubicBezTo>
                    <a:pt x="391" y="347"/>
                    <a:pt x="297" y="287"/>
                    <a:pt x="285" y="198"/>
                  </a:cubicBezTo>
                  <a:cubicBezTo>
                    <a:pt x="282" y="187"/>
                    <a:pt x="279" y="158"/>
                    <a:pt x="291" y="147"/>
                  </a:cubicBezTo>
                  <a:cubicBezTo>
                    <a:pt x="297" y="144"/>
                    <a:pt x="308" y="147"/>
                    <a:pt x="314" y="147"/>
                  </a:cubicBezTo>
                  <a:cubicBezTo>
                    <a:pt x="328" y="150"/>
                    <a:pt x="340" y="152"/>
                    <a:pt x="351" y="158"/>
                  </a:cubicBezTo>
                  <a:cubicBezTo>
                    <a:pt x="397" y="172"/>
                    <a:pt x="437" y="196"/>
                    <a:pt x="471" y="227"/>
                  </a:cubicBezTo>
                  <a:cubicBezTo>
                    <a:pt x="512" y="261"/>
                    <a:pt x="546" y="304"/>
                    <a:pt x="569" y="353"/>
                  </a:cubicBezTo>
                  <a:cubicBezTo>
                    <a:pt x="575" y="368"/>
                    <a:pt x="595" y="370"/>
                    <a:pt x="606" y="364"/>
                  </a:cubicBezTo>
                  <a:cubicBezTo>
                    <a:pt x="621" y="356"/>
                    <a:pt x="623" y="339"/>
                    <a:pt x="618" y="324"/>
                  </a:cubicBezTo>
                  <a:cubicBezTo>
                    <a:pt x="612" y="316"/>
                    <a:pt x="609" y="307"/>
                    <a:pt x="603" y="299"/>
                  </a:cubicBezTo>
                  <a:cubicBezTo>
                    <a:pt x="609" y="299"/>
                    <a:pt x="612" y="299"/>
                    <a:pt x="615" y="299"/>
                  </a:cubicBezTo>
                  <a:cubicBezTo>
                    <a:pt x="632" y="293"/>
                    <a:pt x="638" y="279"/>
                    <a:pt x="635" y="261"/>
                  </a:cubicBezTo>
                  <a:cubicBezTo>
                    <a:pt x="626" y="198"/>
                    <a:pt x="658" y="130"/>
                    <a:pt x="706" y="87"/>
                  </a:cubicBezTo>
                  <a:cubicBezTo>
                    <a:pt x="718" y="78"/>
                    <a:pt x="732" y="66"/>
                    <a:pt x="747" y="61"/>
                  </a:cubicBezTo>
                  <a:cubicBezTo>
                    <a:pt x="750" y="61"/>
                    <a:pt x="755" y="58"/>
                    <a:pt x="758" y="58"/>
                  </a:cubicBezTo>
                  <a:cubicBezTo>
                    <a:pt x="758" y="58"/>
                    <a:pt x="758" y="55"/>
                    <a:pt x="761" y="58"/>
                  </a:cubicBezTo>
                  <a:cubicBezTo>
                    <a:pt x="767" y="66"/>
                    <a:pt x="770" y="75"/>
                    <a:pt x="772" y="81"/>
                  </a:cubicBezTo>
                  <a:cubicBezTo>
                    <a:pt x="784" y="118"/>
                    <a:pt x="784" y="158"/>
                    <a:pt x="778" y="198"/>
                  </a:cubicBezTo>
                  <a:cubicBezTo>
                    <a:pt x="770" y="247"/>
                    <a:pt x="755" y="293"/>
                    <a:pt x="738" y="339"/>
                  </a:cubicBezTo>
                  <a:cubicBezTo>
                    <a:pt x="732" y="356"/>
                    <a:pt x="750" y="376"/>
                    <a:pt x="767" y="376"/>
                  </a:cubicBezTo>
                  <a:cubicBezTo>
                    <a:pt x="821" y="373"/>
                    <a:pt x="878" y="373"/>
                    <a:pt x="936" y="385"/>
                  </a:cubicBezTo>
                  <a:cubicBezTo>
                    <a:pt x="942" y="385"/>
                    <a:pt x="950" y="385"/>
                    <a:pt x="956" y="387"/>
                  </a:cubicBezTo>
                  <a:lnTo>
                    <a:pt x="959" y="390"/>
                  </a:lnTo>
                  <a:lnTo>
                    <a:pt x="959" y="390"/>
                  </a:lnTo>
                  <a:cubicBezTo>
                    <a:pt x="959" y="393"/>
                    <a:pt x="956" y="396"/>
                    <a:pt x="956" y="396"/>
                  </a:cubicBezTo>
                  <a:cubicBezTo>
                    <a:pt x="944" y="413"/>
                    <a:pt x="933" y="425"/>
                    <a:pt x="919" y="436"/>
                  </a:cubicBezTo>
                  <a:cubicBezTo>
                    <a:pt x="864" y="479"/>
                    <a:pt x="784" y="490"/>
                    <a:pt x="721" y="456"/>
                  </a:cubicBezTo>
                  <a:cubicBezTo>
                    <a:pt x="689" y="442"/>
                    <a:pt x="667" y="476"/>
                    <a:pt x="687" y="502"/>
                  </a:cubicBezTo>
                  <a:cubicBezTo>
                    <a:pt x="738" y="565"/>
                    <a:pt x="798" y="643"/>
                    <a:pt x="795" y="729"/>
                  </a:cubicBezTo>
                  <a:cubicBezTo>
                    <a:pt x="793" y="743"/>
                    <a:pt x="793" y="766"/>
                    <a:pt x="781" y="771"/>
                  </a:cubicBezTo>
                  <a:cubicBezTo>
                    <a:pt x="767" y="777"/>
                    <a:pt x="741" y="766"/>
                    <a:pt x="730" y="760"/>
                  </a:cubicBezTo>
                  <a:cubicBezTo>
                    <a:pt x="698" y="749"/>
                    <a:pt x="672" y="726"/>
                    <a:pt x="652" y="700"/>
                  </a:cubicBezTo>
                  <a:cubicBezTo>
                    <a:pt x="626" y="665"/>
                    <a:pt x="609" y="625"/>
                    <a:pt x="592" y="585"/>
                  </a:cubicBezTo>
                  <a:cubicBezTo>
                    <a:pt x="589" y="574"/>
                    <a:pt x="578" y="565"/>
                    <a:pt x="566" y="565"/>
                  </a:cubicBezTo>
                  <a:cubicBezTo>
                    <a:pt x="552" y="565"/>
                    <a:pt x="540" y="574"/>
                    <a:pt x="537" y="585"/>
                  </a:cubicBezTo>
                  <a:cubicBezTo>
                    <a:pt x="520" y="671"/>
                    <a:pt x="483" y="754"/>
                    <a:pt x="428" y="823"/>
                  </a:cubicBezTo>
                  <a:moveTo>
                    <a:pt x="572" y="677"/>
                  </a:moveTo>
                  <a:lnTo>
                    <a:pt x="572" y="677"/>
                  </a:lnTo>
                  <a:cubicBezTo>
                    <a:pt x="572" y="680"/>
                    <a:pt x="572" y="680"/>
                    <a:pt x="575" y="680"/>
                  </a:cubicBezTo>
                  <a:cubicBezTo>
                    <a:pt x="572" y="680"/>
                    <a:pt x="572" y="683"/>
                    <a:pt x="572" y="683"/>
                  </a:cubicBezTo>
                  <a:cubicBezTo>
                    <a:pt x="572" y="680"/>
                    <a:pt x="572" y="680"/>
                    <a:pt x="572" y="677"/>
                  </a:cubicBezTo>
                  <a:moveTo>
                    <a:pt x="982" y="1067"/>
                  </a:moveTo>
                  <a:lnTo>
                    <a:pt x="982" y="1067"/>
                  </a:lnTo>
                  <a:cubicBezTo>
                    <a:pt x="976" y="1095"/>
                    <a:pt x="956" y="1121"/>
                    <a:pt x="942" y="1144"/>
                  </a:cubicBezTo>
                  <a:cubicBezTo>
                    <a:pt x="922" y="1170"/>
                    <a:pt x="902" y="1196"/>
                    <a:pt x="878" y="1219"/>
                  </a:cubicBezTo>
                  <a:cubicBezTo>
                    <a:pt x="833" y="1270"/>
                    <a:pt x="775" y="1313"/>
                    <a:pt x="715" y="1348"/>
                  </a:cubicBezTo>
                  <a:cubicBezTo>
                    <a:pt x="715" y="1345"/>
                    <a:pt x="715" y="1342"/>
                    <a:pt x="715" y="1339"/>
                  </a:cubicBezTo>
                  <a:cubicBezTo>
                    <a:pt x="738" y="1239"/>
                    <a:pt x="795" y="1147"/>
                    <a:pt x="876" y="1084"/>
                  </a:cubicBezTo>
                  <a:cubicBezTo>
                    <a:pt x="898" y="1067"/>
                    <a:pt x="922" y="1047"/>
                    <a:pt x="950" y="1041"/>
                  </a:cubicBezTo>
                  <a:cubicBezTo>
                    <a:pt x="959" y="1038"/>
                    <a:pt x="970" y="1035"/>
                    <a:pt x="979" y="1044"/>
                  </a:cubicBezTo>
                  <a:cubicBezTo>
                    <a:pt x="982" y="1050"/>
                    <a:pt x="982" y="1058"/>
                    <a:pt x="982"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 name="Google Shape;258;p19"/>
            <p:cNvSpPr/>
            <p:nvPr/>
          </p:nvSpPr>
          <p:spPr>
            <a:xfrm>
              <a:off x="8333100" y="4627303"/>
              <a:ext cx="374040" cy="533520"/>
            </a:xfrm>
            <a:custGeom>
              <a:rect b="b" l="l" r="r" t="t"/>
              <a:pathLst>
                <a:path extrusionOk="0" h="1482" w="1039">
                  <a:moveTo>
                    <a:pt x="989" y="984"/>
                  </a:moveTo>
                  <a:lnTo>
                    <a:pt x="989" y="984"/>
                  </a:lnTo>
                  <a:cubicBezTo>
                    <a:pt x="952" y="972"/>
                    <a:pt x="911" y="992"/>
                    <a:pt x="880" y="1012"/>
                  </a:cubicBezTo>
                  <a:cubicBezTo>
                    <a:pt x="817" y="1050"/>
                    <a:pt x="765" y="1101"/>
                    <a:pt x="725" y="1164"/>
                  </a:cubicBezTo>
                  <a:cubicBezTo>
                    <a:pt x="717" y="1176"/>
                    <a:pt x="711" y="1190"/>
                    <a:pt x="702" y="1204"/>
                  </a:cubicBezTo>
                  <a:cubicBezTo>
                    <a:pt x="699" y="1184"/>
                    <a:pt x="696" y="1161"/>
                    <a:pt x="694" y="1141"/>
                  </a:cubicBezTo>
                  <a:cubicBezTo>
                    <a:pt x="682" y="1058"/>
                    <a:pt x="665" y="975"/>
                    <a:pt x="648" y="892"/>
                  </a:cubicBezTo>
                  <a:cubicBezTo>
                    <a:pt x="636" y="843"/>
                    <a:pt x="628" y="797"/>
                    <a:pt x="619" y="749"/>
                  </a:cubicBezTo>
                  <a:cubicBezTo>
                    <a:pt x="645" y="777"/>
                    <a:pt x="674" y="800"/>
                    <a:pt x="711" y="815"/>
                  </a:cubicBezTo>
                  <a:cubicBezTo>
                    <a:pt x="734" y="823"/>
                    <a:pt x="759" y="832"/>
                    <a:pt x="782" y="829"/>
                  </a:cubicBezTo>
                  <a:cubicBezTo>
                    <a:pt x="814" y="823"/>
                    <a:pt x="834" y="803"/>
                    <a:pt x="846" y="774"/>
                  </a:cubicBezTo>
                  <a:cubicBezTo>
                    <a:pt x="863" y="723"/>
                    <a:pt x="848" y="665"/>
                    <a:pt x="828" y="617"/>
                  </a:cubicBezTo>
                  <a:cubicBezTo>
                    <a:pt x="814" y="585"/>
                    <a:pt x="800" y="559"/>
                    <a:pt x="780" y="534"/>
                  </a:cubicBezTo>
                  <a:cubicBezTo>
                    <a:pt x="826" y="536"/>
                    <a:pt x="874" y="528"/>
                    <a:pt x="917" y="505"/>
                  </a:cubicBezTo>
                  <a:cubicBezTo>
                    <a:pt x="952" y="488"/>
                    <a:pt x="983" y="459"/>
                    <a:pt x="1003" y="427"/>
                  </a:cubicBezTo>
                  <a:cubicBezTo>
                    <a:pt x="1018" y="405"/>
                    <a:pt x="1020" y="376"/>
                    <a:pt x="1003" y="353"/>
                  </a:cubicBezTo>
                  <a:cubicBezTo>
                    <a:pt x="989" y="339"/>
                    <a:pt x="969" y="330"/>
                    <a:pt x="949" y="327"/>
                  </a:cubicBezTo>
                  <a:cubicBezTo>
                    <a:pt x="903" y="322"/>
                    <a:pt x="854" y="316"/>
                    <a:pt x="805" y="316"/>
                  </a:cubicBezTo>
                  <a:cubicBezTo>
                    <a:pt x="837" y="230"/>
                    <a:pt x="857" y="135"/>
                    <a:pt x="820" y="49"/>
                  </a:cubicBezTo>
                  <a:cubicBezTo>
                    <a:pt x="808" y="24"/>
                    <a:pt x="788" y="0"/>
                    <a:pt x="759" y="0"/>
                  </a:cubicBezTo>
                  <a:cubicBezTo>
                    <a:pt x="734" y="0"/>
                    <a:pt x="711" y="15"/>
                    <a:pt x="691" y="26"/>
                  </a:cubicBezTo>
                  <a:cubicBezTo>
                    <a:pt x="654" y="52"/>
                    <a:pt x="625" y="87"/>
                    <a:pt x="605" y="127"/>
                  </a:cubicBezTo>
                  <a:cubicBezTo>
                    <a:pt x="585" y="170"/>
                    <a:pt x="576" y="213"/>
                    <a:pt x="579" y="259"/>
                  </a:cubicBezTo>
                  <a:cubicBezTo>
                    <a:pt x="527" y="187"/>
                    <a:pt x="450" y="130"/>
                    <a:pt x="364" y="101"/>
                  </a:cubicBezTo>
                  <a:cubicBezTo>
                    <a:pt x="332" y="92"/>
                    <a:pt x="298" y="81"/>
                    <a:pt x="269" y="95"/>
                  </a:cubicBezTo>
                  <a:cubicBezTo>
                    <a:pt x="238" y="107"/>
                    <a:pt x="226" y="141"/>
                    <a:pt x="226" y="170"/>
                  </a:cubicBezTo>
                  <a:cubicBezTo>
                    <a:pt x="223" y="227"/>
                    <a:pt x="249" y="279"/>
                    <a:pt x="284" y="322"/>
                  </a:cubicBezTo>
                  <a:cubicBezTo>
                    <a:pt x="298" y="339"/>
                    <a:pt x="315" y="356"/>
                    <a:pt x="335" y="370"/>
                  </a:cubicBezTo>
                  <a:cubicBezTo>
                    <a:pt x="241" y="364"/>
                    <a:pt x="149" y="376"/>
                    <a:pt x="72" y="436"/>
                  </a:cubicBezTo>
                  <a:cubicBezTo>
                    <a:pt x="34" y="465"/>
                    <a:pt x="-37" y="548"/>
                    <a:pt x="23" y="591"/>
                  </a:cubicBezTo>
                  <a:cubicBezTo>
                    <a:pt x="49" y="608"/>
                    <a:pt x="86" y="611"/>
                    <a:pt x="114" y="614"/>
                  </a:cubicBezTo>
                  <a:cubicBezTo>
                    <a:pt x="149" y="620"/>
                    <a:pt x="183" y="620"/>
                    <a:pt x="215" y="620"/>
                  </a:cubicBezTo>
                  <a:cubicBezTo>
                    <a:pt x="266" y="617"/>
                    <a:pt x="315" y="608"/>
                    <a:pt x="364" y="594"/>
                  </a:cubicBezTo>
                  <a:cubicBezTo>
                    <a:pt x="321" y="677"/>
                    <a:pt x="286" y="769"/>
                    <a:pt x="310" y="863"/>
                  </a:cubicBezTo>
                  <a:cubicBezTo>
                    <a:pt x="315" y="889"/>
                    <a:pt x="327" y="918"/>
                    <a:pt x="355" y="926"/>
                  </a:cubicBezTo>
                  <a:cubicBezTo>
                    <a:pt x="384" y="938"/>
                    <a:pt x="413" y="921"/>
                    <a:pt x="436" y="900"/>
                  </a:cubicBezTo>
                  <a:cubicBezTo>
                    <a:pt x="473" y="863"/>
                    <a:pt x="504" y="817"/>
                    <a:pt x="530" y="771"/>
                  </a:cubicBezTo>
                  <a:cubicBezTo>
                    <a:pt x="539" y="754"/>
                    <a:pt x="547" y="737"/>
                    <a:pt x="556" y="720"/>
                  </a:cubicBezTo>
                  <a:cubicBezTo>
                    <a:pt x="587" y="900"/>
                    <a:pt x="633" y="1081"/>
                    <a:pt x="650" y="1262"/>
                  </a:cubicBezTo>
                  <a:cubicBezTo>
                    <a:pt x="654" y="1287"/>
                    <a:pt x="656" y="1310"/>
                    <a:pt x="656" y="1333"/>
                  </a:cubicBezTo>
                  <a:cubicBezTo>
                    <a:pt x="654" y="1356"/>
                    <a:pt x="650" y="1376"/>
                    <a:pt x="648" y="1396"/>
                  </a:cubicBezTo>
                  <a:cubicBezTo>
                    <a:pt x="648" y="1405"/>
                    <a:pt x="654" y="1414"/>
                    <a:pt x="662" y="1419"/>
                  </a:cubicBezTo>
                  <a:cubicBezTo>
                    <a:pt x="662" y="1431"/>
                    <a:pt x="662" y="1442"/>
                    <a:pt x="662" y="1454"/>
                  </a:cubicBezTo>
                  <a:cubicBezTo>
                    <a:pt x="665" y="1491"/>
                    <a:pt x="722" y="1491"/>
                    <a:pt x="719" y="1454"/>
                  </a:cubicBezTo>
                  <a:cubicBezTo>
                    <a:pt x="719" y="1439"/>
                    <a:pt x="719" y="1425"/>
                    <a:pt x="717" y="1408"/>
                  </a:cubicBezTo>
                  <a:cubicBezTo>
                    <a:pt x="722" y="1408"/>
                    <a:pt x="725" y="1408"/>
                    <a:pt x="731" y="1405"/>
                  </a:cubicBezTo>
                  <a:cubicBezTo>
                    <a:pt x="800" y="1368"/>
                    <a:pt x="863" y="1322"/>
                    <a:pt x="917" y="1264"/>
                  </a:cubicBezTo>
                  <a:cubicBezTo>
                    <a:pt x="943" y="1236"/>
                    <a:pt x="969" y="1204"/>
                    <a:pt x="992" y="1173"/>
                  </a:cubicBezTo>
                  <a:cubicBezTo>
                    <a:pt x="1012" y="1144"/>
                    <a:pt x="1032" y="1113"/>
                    <a:pt x="1038" y="1078"/>
                  </a:cubicBezTo>
                  <a:cubicBezTo>
                    <a:pt x="1043" y="1038"/>
                    <a:pt x="1029" y="998"/>
                    <a:pt x="989" y="984"/>
                  </a:cubicBezTo>
                  <a:moveTo>
                    <a:pt x="427" y="823"/>
                  </a:moveTo>
                  <a:lnTo>
                    <a:pt x="427" y="823"/>
                  </a:lnTo>
                  <a:cubicBezTo>
                    <a:pt x="413" y="837"/>
                    <a:pt x="398" y="858"/>
                    <a:pt x="381" y="869"/>
                  </a:cubicBezTo>
                  <a:cubicBezTo>
                    <a:pt x="378" y="869"/>
                    <a:pt x="375" y="872"/>
                    <a:pt x="373" y="872"/>
                  </a:cubicBezTo>
                  <a:cubicBezTo>
                    <a:pt x="367" y="872"/>
                    <a:pt x="364" y="849"/>
                    <a:pt x="364" y="846"/>
                  </a:cubicBezTo>
                  <a:cubicBezTo>
                    <a:pt x="355" y="800"/>
                    <a:pt x="361" y="754"/>
                    <a:pt x="375" y="711"/>
                  </a:cubicBezTo>
                  <a:cubicBezTo>
                    <a:pt x="393" y="657"/>
                    <a:pt x="421" y="605"/>
                    <a:pt x="450" y="557"/>
                  </a:cubicBezTo>
                  <a:cubicBezTo>
                    <a:pt x="456" y="548"/>
                    <a:pt x="453" y="531"/>
                    <a:pt x="444" y="522"/>
                  </a:cubicBezTo>
                  <a:cubicBezTo>
                    <a:pt x="436" y="514"/>
                    <a:pt x="421" y="514"/>
                    <a:pt x="410" y="519"/>
                  </a:cubicBezTo>
                  <a:cubicBezTo>
                    <a:pt x="310" y="562"/>
                    <a:pt x="192" y="574"/>
                    <a:pt x="86" y="554"/>
                  </a:cubicBezTo>
                  <a:cubicBezTo>
                    <a:pt x="75" y="551"/>
                    <a:pt x="66" y="548"/>
                    <a:pt x="57" y="545"/>
                  </a:cubicBezTo>
                  <a:lnTo>
                    <a:pt x="57" y="542"/>
                  </a:lnTo>
                  <a:cubicBezTo>
                    <a:pt x="63" y="536"/>
                    <a:pt x="63" y="531"/>
                    <a:pt x="66" y="525"/>
                  </a:cubicBezTo>
                  <a:cubicBezTo>
                    <a:pt x="77" y="508"/>
                    <a:pt x="92" y="490"/>
                    <a:pt x="109" y="479"/>
                  </a:cubicBezTo>
                  <a:cubicBezTo>
                    <a:pt x="146" y="451"/>
                    <a:pt x="189" y="433"/>
                    <a:pt x="235" y="427"/>
                  </a:cubicBezTo>
                  <a:cubicBezTo>
                    <a:pt x="304" y="419"/>
                    <a:pt x="373" y="431"/>
                    <a:pt x="438" y="442"/>
                  </a:cubicBezTo>
                  <a:cubicBezTo>
                    <a:pt x="453" y="445"/>
                    <a:pt x="467" y="439"/>
                    <a:pt x="473" y="425"/>
                  </a:cubicBezTo>
                  <a:cubicBezTo>
                    <a:pt x="479" y="413"/>
                    <a:pt x="473" y="396"/>
                    <a:pt x="461" y="390"/>
                  </a:cubicBezTo>
                  <a:cubicBezTo>
                    <a:pt x="390" y="347"/>
                    <a:pt x="298" y="287"/>
                    <a:pt x="284" y="198"/>
                  </a:cubicBezTo>
                  <a:cubicBezTo>
                    <a:pt x="281" y="187"/>
                    <a:pt x="278" y="158"/>
                    <a:pt x="292" y="147"/>
                  </a:cubicBezTo>
                  <a:cubicBezTo>
                    <a:pt x="298" y="144"/>
                    <a:pt x="307" y="147"/>
                    <a:pt x="315" y="147"/>
                  </a:cubicBezTo>
                  <a:cubicBezTo>
                    <a:pt x="327" y="150"/>
                    <a:pt x="341" y="152"/>
                    <a:pt x="352" y="158"/>
                  </a:cubicBezTo>
                  <a:cubicBezTo>
                    <a:pt x="395" y="172"/>
                    <a:pt x="436" y="196"/>
                    <a:pt x="470" y="227"/>
                  </a:cubicBezTo>
                  <a:cubicBezTo>
                    <a:pt x="513" y="261"/>
                    <a:pt x="545" y="304"/>
                    <a:pt x="567" y="353"/>
                  </a:cubicBezTo>
                  <a:cubicBezTo>
                    <a:pt x="573" y="368"/>
                    <a:pt x="593" y="370"/>
                    <a:pt x="608" y="364"/>
                  </a:cubicBezTo>
                  <a:cubicBezTo>
                    <a:pt x="622" y="356"/>
                    <a:pt x="625" y="339"/>
                    <a:pt x="616" y="324"/>
                  </a:cubicBezTo>
                  <a:cubicBezTo>
                    <a:pt x="613" y="316"/>
                    <a:pt x="608" y="307"/>
                    <a:pt x="602" y="299"/>
                  </a:cubicBezTo>
                  <a:cubicBezTo>
                    <a:pt x="608" y="299"/>
                    <a:pt x="613" y="299"/>
                    <a:pt x="616" y="299"/>
                  </a:cubicBezTo>
                  <a:cubicBezTo>
                    <a:pt x="633" y="293"/>
                    <a:pt x="639" y="279"/>
                    <a:pt x="636" y="261"/>
                  </a:cubicBezTo>
                  <a:cubicBezTo>
                    <a:pt x="628" y="198"/>
                    <a:pt x="656" y="130"/>
                    <a:pt x="705" y="87"/>
                  </a:cubicBezTo>
                  <a:cubicBezTo>
                    <a:pt x="719" y="78"/>
                    <a:pt x="731" y="66"/>
                    <a:pt x="745" y="61"/>
                  </a:cubicBezTo>
                  <a:cubicBezTo>
                    <a:pt x="751" y="61"/>
                    <a:pt x="754" y="58"/>
                    <a:pt x="757" y="58"/>
                  </a:cubicBezTo>
                  <a:cubicBezTo>
                    <a:pt x="759" y="58"/>
                    <a:pt x="757" y="55"/>
                    <a:pt x="759" y="58"/>
                  </a:cubicBezTo>
                  <a:cubicBezTo>
                    <a:pt x="765" y="66"/>
                    <a:pt x="768" y="75"/>
                    <a:pt x="771" y="81"/>
                  </a:cubicBezTo>
                  <a:cubicBezTo>
                    <a:pt x="785" y="118"/>
                    <a:pt x="785" y="158"/>
                    <a:pt x="780" y="198"/>
                  </a:cubicBezTo>
                  <a:cubicBezTo>
                    <a:pt x="771" y="247"/>
                    <a:pt x="754" y="293"/>
                    <a:pt x="739" y="339"/>
                  </a:cubicBezTo>
                  <a:cubicBezTo>
                    <a:pt x="731" y="356"/>
                    <a:pt x="748" y="376"/>
                    <a:pt x="765" y="376"/>
                  </a:cubicBezTo>
                  <a:cubicBezTo>
                    <a:pt x="822" y="373"/>
                    <a:pt x="880" y="373"/>
                    <a:pt x="934" y="385"/>
                  </a:cubicBezTo>
                  <a:cubicBezTo>
                    <a:pt x="940" y="385"/>
                    <a:pt x="949" y="385"/>
                    <a:pt x="954" y="387"/>
                  </a:cubicBezTo>
                  <a:cubicBezTo>
                    <a:pt x="957" y="387"/>
                    <a:pt x="957" y="390"/>
                    <a:pt x="957" y="390"/>
                  </a:cubicBezTo>
                  <a:lnTo>
                    <a:pt x="957" y="390"/>
                  </a:lnTo>
                  <a:cubicBezTo>
                    <a:pt x="957" y="393"/>
                    <a:pt x="957" y="396"/>
                    <a:pt x="954" y="396"/>
                  </a:cubicBezTo>
                  <a:cubicBezTo>
                    <a:pt x="946" y="413"/>
                    <a:pt x="931" y="425"/>
                    <a:pt x="917" y="436"/>
                  </a:cubicBezTo>
                  <a:cubicBezTo>
                    <a:pt x="863" y="479"/>
                    <a:pt x="782" y="490"/>
                    <a:pt x="719" y="456"/>
                  </a:cubicBezTo>
                  <a:cubicBezTo>
                    <a:pt x="691" y="442"/>
                    <a:pt x="665" y="476"/>
                    <a:pt x="685" y="502"/>
                  </a:cubicBezTo>
                  <a:cubicBezTo>
                    <a:pt x="737" y="565"/>
                    <a:pt x="797" y="643"/>
                    <a:pt x="794" y="729"/>
                  </a:cubicBezTo>
                  <a:cubicBezTo>
                    <a:pt x="794" y="743"/>
                    <a:pt x="794" y="766"/>
                    <a:pt x="780" y="771"/>
                  </a:cubicBezTo>
                  <a:cubicBezTo>
                    <a:pt x="765" y="777"/>
                    <a:pt x="742" y="766"/>
                    <a:pt x="728" y="760"/>
                  </a:cubicBezTo>
                  <a:cubicBezTo>
                    <a:pt x="699" y="749"/>
                    <a:pt x="674" y="726"/>
                    <a:pt x="654" y="700"/>
                  </a:cubicBezTo>
                  <a:cubicBezTo>
                    <a:pt x="628" y="665"/>
                    <a:pt x="608" y="625"/>
                    <a:pt x="593" y="585"/>
                  </a:cubicBezTo>
                  <a:cubicBezTo>
                    <a:pt x="587" y="574"/>
                    <a:pt x="579" y="565"/>
                    <a:pt x="565" y="565"/>
                  </a:cubicBezTo>
                  <a:cubicBezTo>
                    <a:pt x="553" y="565"/>
                    <a:pt x="539" y="574"/>
                    <a:pt x="536" y="585"/>
                  </a:cubicBezTo>
                  <a:cubicBezTo>
                    <a:pt x="521" y="671"/>
                    <a:pt x="484" y="754"/>
                    <a:pt x="427" y="823"/>
                  </a:cubicBezTo>
                  <a:moveTo>
                    <a:pt x="573" y="677"/>
                  </a:moveTo>
                  <a:lnTo>
                    <a:pt x="573" y="677"/>
                  </a:lnTo>
                  <a:cubicBezTo>
                    <a:pt x="573" y="680"/>
                    <a:pt x="573" y="680"/>
                    <a:pt x="573" y="680"/>
                  </a:cubicBezTo>
                  <a:lnTo>
                    <a:pt x="570" y="683"/>
                  </a:lnTo>
                  <a:cubicBezTo>
                    <a:pt x="570" y="680"/>
                    <a:pt x="570" y="680"/>
                    <a:pt x="573" y="677"/>
                  </a:cubicBezTo>
                  <a:moveTo>
                    <a:pt x="980" y="1067"/>
                  </a:moveTo>
                  <a:lnTo>
                    <a:pt x="980" y="1067"/>
                  </a:lnTo>
                  <a:cubicBezTo>
                    <a:pt x="974" y="1095"/>
                    <a:pt x="957" y="1121"/>
                    <a:pt x="940" y="1144"/>
                  </a:cubicBezTo>
                  <a:cubicBezTo>
                    <a:pt x="923" y="1170"/>
                    <a:pt x="900" y="1196"/>
                    <a:pt x="880" y="1219"/>
                  </a:cubicBezTo>
                  <a:cubicBezTo>
                    <a:pt x="831" y="1270"/>
                    <a:pt x="777" y="1313"/>
                    <a:pt x="714" y="1348"/>
                  </a:cubicBezTo>
                  <a:cubicBezTo>
                    <a:pt x="714" y="1345"/>
                    <a:pt x="714" y="1342"/>
                    <a:pt x="714" y="1339"/>
                  </a:cubicBezTo>
                  <a:cubicBezTo>
                    <a:pt x="737" y="1239"/>
                    <a:pt x="794" y="1147"/>
                    <a:pt x="877" y="1084"/>
                  </a:cubicBezTo>
                  <a:cubicBezTo>
                    <a:pt x="897" y="1067"/>
                    <a:pt x="923" y="1047"/>
                    <a:pt x="949" y="1041"/>
                  </a:cubicBezTo>
                  <a:cubicBezTo>
                    <a:pt x="957" y="1038"/>
                    <a:pt x="972" y="1035"/>
                    <a:pt x="977" y="1044"/>
                  </a:cubicBezTo>
                  <a:cubicBezTo>
                    <a:pt x="983" y="1050"/>
                    <a:pt x="983" y="1058"/>
                    <a:pt x="980"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9" name="Google Shape;259;p19"/>
            <p:cNvSpPr/>
            <p:nvPr/>
          </p:nvSpPr>
          <p:spPr>
            <a:xfrm>
              <a:off x="1472390" y="4660973"/>
              <a:ext cx="267480" cy="466200"/>
            </a:xfrm>
            <a:custGeom>
              <a:rect b="b" l="l" r="r" t="t"/>
              <a:pathLst>
                <a:path extrusionOk="0" h="1295" w="743">
                  <a:moveTo>
                    <a:pt x="729" y="737"/>
                  </a:moveTo>
                  <a:lnTo>
                    <a:pt x="729" y="737"/>
                  </a:lnTo>
                  <a:cubicBezTo>
                    <a:pt x="706" y="714"/>
                    <a:pt x="675" y="717"/>
                    <a:pt x="646" y="725"/>
                  </a:cubicBezTo>
                  <a:cubicBezTo>
                    <a:pt x="600" y="740"/>
                    <a:pt x="557" y="768"/>
                    <a:pt x="529" y="806"/>
                  </a:cubicBezTo>
                  <a:cubicBezTo>
                    <a:pt x="503" y="834"/>
                    <a:pt x="483" y="866"/>
                    <a:pt x="466" y="900"/>
                  </a:cubicBezTo>
                  <a:cubicBezTo>
                    <a:pt x="457" y="817"/>
                    <a:pt x="448" y="731"/>
                    <a:pt x="437" y="648"/>
                  </a:cubicBezTo>
                  <a:cubicBezTo>
                    <a:pt x="431" y="605"/>
                    <a:pt x="425" y="562"/>
                    <a:pt x="420" y="519"/>
                  </a:cubicBezTo>
                  <a:cubicBezTo>
                    <a:pt x="423" y="513"/>
                    <a:pt x="425" y="508"/>
                    <a:pt x="425" y="502"/>
                  </a:cubicBezTo>
                  <a:cubicBezTo>
                    <a:pt x="431" y="485"/>
                    <a:pt x="437" y="470"/>
                    <a:pt x="440" y="453"/>
                  </a:cubicBezTo>
                  <a:cubicBezTo>
                    <a:pt x="483" y="493"/>
                    <a:pt x="549" y="508"/>
                    <a:pt x="600" y="465"/>
                  </a:cubicBezTo>
                  <a:cubicBezTo>
                    <a:pt x="632" y="442"/>
                    <a:pt x="649" y="399"/>
                    <a:pt x="646" y="359"/>
                  </a:cubicBezTo>
                  <a:cubicBezTo>
                    <a:pt x="643" y="313"/>
                    <a:pt x="615" y="276"/>
                    <a:pt x="575" y="256"/>
                  </a:cubicBezTo>
                  <a:cubicBezTo>
                    <a:pt x="546" y="244"/>
                    <a:pt x="514" y="241"/>
                    <a:pt x="483" y="244"/>
                  </a:cubicBezTo>
                  <a:cubicBezTo>
                    <a:pt x="509" y="189"/>
                    <a:pt x="517" y="124"/>
                    <a:pt x="497" y="69"/>
                  </a:cubicBezTo>
                  <a:cubicBezTo>
                    <a:pt x="483" y="29"/>
                    <a:pt x="451" y="3"/>
                    <a:pt x="408" y="0"/>
                  </a:cubicBezTo>
                  <a:cubicBezTo>
                    <a:pt x="371" y="0"/>
                    <a:pt x="331" y="18"/>
                    <a:pt x="308" y="46"/>
                  </a:cubicBezTo>
                  <a:cubicBezTo>
                    <a:pt x="276" y="84"/>
                    <a:pt x="265" y="129"/>
                    <a:pt x="256" y="178"/>
                  </a:cubicBezTo>
                  <a:cubicBezTo>
                    <a:pt x="253" y="184"/>
                    <a:pt x="253" y="187"/>
                    <a:pt x="256" y="193"/>
                  </a:cubicBezTo>
                  <a:cubicBezTo>
                    <a:pt x="231" y="178"/>
                    <a:pt x="207" y="164"/>
                    <a:pt x="182" y="147"/>
                  </a:cubicBezTo>
                  <a:cubicBezTo>
                    <a:pt x="144" y="124"/>
                    <a:pt x="90" y="98"/>
                    <a:pt x="53" y="135"/>
                  </a:cubicBezTo>
                  <a:cubicBezTo>
                    <a:pt x="21" y="167"/>
                    <a:pt x="30" y="215"/>
                    <a:pt x="50" y="250"/>
                  </a:cubicBezTo>
                  <a:cubicBezTo>
                    <a:pt x="70" y="287"/>
                    <a:pt x="104" y="319"/>
                    <a:pt x="139" y="341"/>
                  </a:cubicBezTo>
                  <a:cubicBezTo>
                    <a:pt x="142" y="344"/>
                    <a:pt x="147" y="347"/>
                    <a:pt x="150" y="350"/>
                  </a:cubicBezTo>
                  <a:cubicBezTo>
                    <a:pt x="113" y="359"/>
                    <a:pt x="79" y="376"/>
                    <a:pt x="47" y="399"/>
                  </a:cubicBezTo>
                  <a:cubicBezTo>
                    <a:pt x="30" y="413"/>
                    <a:pt x="10" y="427"/>
                    <a:pt x="4" y="448"/>
                  </a:cubicBezTo>
                  <a:cubicBezTo>
                    <a:pt x="-4" y="470"/>
                    <a:pt x="1" y="493"/>
                    <a:pt x="13" y="511"/>
                  </a:cubicBezTo>
                  <a:cubicBezTo>
                    <a:pt x="47" y="554"/>
                    <a:pt x="99" y="548"/>
                    <a:pt x="144" y="533"/>
                  </a:cubicBezTo>
                  <a:cubicBezTo>
                    <a:pt x="179" y="525"/>
                    <a:pt x="210" y="516"/>
                    <a:pt x="239" y="505"/>
                  </a:cubicBezTo>
                  <a:cubicBezTo>
                    <a:pt x="239" y="508"/>
                    <a:pt x="236" y="513"/>
                    <a:pt x="236" y="516"/>
                  </a:cubicBezTo>
                  <a:cubicBezTo>
                    <a:pt x="228" y="539"/>
                    <a:pt x="219" y="562"/>
                    <a:pt x="213" y="585"/>
                  </a:cubicBezTo>
                  <a:cubicBezTo>
                    <a:pt x="207" y="605"/>
                    <a:pt x="207" y="628"/>
                    <a:pt x="219" y="645"/>
                  </a:cubicBezTo>
                  <a:cubicBezTo>
                    <a:pt x="236" y="665"/>
                    <a:pt x="262" y="671"/>
                    <a:pt x="285" y="662"/>
                  </a:cubicBezTo>
                  <a:cubicBezTo>
                    <a:pt x="322" y="651"/>
                    <a:pt x="351" y="628"/>
                    <a:pt x="374" y="599"/>
                  </a:cubicBezTo>
                  <a:cubicBezTo>
                    <a:pt x="397" y="763"/>
                    <a:pt x="414" y="923"/>
                    <a:pt x="423" y="1087"/>
                  </a:cubicBezTo>
                  <a:cubicBezTo>
                    <a:pt x="425" y="1147"/>
                    <a:pt x="428" y="1207"/>
                    <a:pt x="428" y="1267"/>
                  </a:cubicBezTo>
                  <a:cubicBezTo>
                    <a:pt x="431" y="1304"/>
                    <a:pt x="488" y="1304"/>
                    <a:pt x="486" y="1267"/>
                  </a:cubicBezTo>
                  <a:cubicBezTo>
                    <a:pt x="486" y="1176"/>
                    <a:pt x="480" y="1084"/>
                    <a:pt x="474" y="995"/>
                  </a:cubicBezTo>
                  <a:cubicBezTo>
                    <a:pt x="480" y="992"/>
                    <a:pt x="486" y="989"/>
                    <a:pt x="488" y="981"/>
                  </a:cubicBezTo>
                  <a:cubicBezTo>
                    <a:pt x="523" y="912"/>
                    <a:pt x="560" y="832"/>
                    <a:pt x="632" y="792"/>
                  </a:cubicBezTo>
                  <a:cubicBezTo>
                    <a:pt x="646" y="786"/>
                    <a:pt x="666" y="777"/>
                    <a:pt x="684" y="777"/>
                  </a:cubicBezTo>
                  <a:lnTo>
                    <a:pt x="686" y="777"/>
                  </a:lnTo>
                  <a:cubicBezTo>
                    <a:pt x="684" y="788"/>
                    <a:pt x="681" y="797"/>
                    <a:pt x="678" y="809"/>
                  </a:cubicBezTo>
                  <a:cubicBezTo>
                    <a:pt x="663" y="849"/>
                    <a:pt x="643" y="886"/>
                    <a:pt x="615" y="915"/>
                  </a:cubicBezTo>
                  <a:cubicBezTo>
                    <a:pt x="583" y="952"/>
                    <a:pt x="543" y="981"/>
                    <a:pt x="497" y="1001"/>
                  </a:cubicBezTo>
                  <a:cubicBezTo>
                    <a:pt x="486" y="1006"/>
                    <a:pt x="480" y="1026"/>
                    <a:pt x="488" y="1041"/>
                  </a:cubicBezTo>
                  <a:cubicBezTo>
                    <a:pt x="497" y="1055"/>
                    <a:pt x="514" y="1055"/>
                    <a:pt x="529" y="1049"/>
                  </a:cubicBezTo>
                  <a:cubicBezTo>
                    <a:pt x="623" y="1006"/>
                    <a:pt x="701" y="923"/>
                    <a:pt x="732" y="823"/>
                  </a:cubicBezTo>
                  <a:cubicBezTo>
                    <a:pt x="741" y="794"/>
                    <a:pt x="752" y="760"/>
                    <a:pt x="729" y="737"/>
                  </a:cubicBezTo>
                  <a:moveTo>
                    <a:pt x="265" y="611"/>
                  </a:moveTo>
                  <a:cubicBezTo>
                    <a:pt x="265" y="611"/>
                    <a:pt x="262" y="611"/>
                    <a:pt x="265" y="611"/>
                  </a:cubicBezTo>
                  <a:moveTo>
                    <a:pt x="268" y="614"/>
                  </a:moveTo>
                  <a:lnTo>
                    <a:pt x="268" y="614"/>
                  </a:lnTo>
                  <a:moveTo>
                    <a:pt x="325" y="571"/>
                  </a:moveTo>
                  <a:lnTo>
                    <a:pt x="325" y="571"/>
                  </a:lnTo>
                  <a:cubicBezTo>
                    <a:pt x="314" y="582"/>
                    <a:pt x="302" y="591"/>
                    <a:pt x="288" y="599"/>
                  </a:cubicBezTo>
                  <a:cubicBezTo>
                    <a:pt x="288" y="599"/>
                    <a:pt x="274" y="605"/>
                    <a:pt x="268" y="608"/>
                  </a:cubicBezTo>
                  <a:cubicBezTo>
                    <a:pt x="268" y="605"/>
                    <a:pt x="268" y="602"/>
                    <a:pt x="268" y="602"/>
                  </a:cubicBezTo>
                  <a:cubicBezTo>
                    <a:pt x="271" y="582"/>
                    <a:pt x="282" y="562"/>
                    <a:pt x="288" y="542"/>
                  </a:cubicBezTo>
                  <a:cubicBezTo>
                    <a:pt x="296" y="513"/>
                    <a:pt x="305" y="488"/>
                    <a:pt x="316" y="462"/>
                  </a:cubicBezTo>
                  <a:cubicBezTo>
                    <a:pt x="319" y="450"/>
                    <a:pt x="314" y="439"/>
                    <a:pt x="305" y="430"/>
                  </a:cubicBezTo>
                  <a:cubicBezTo>
                    <a:pt x="296" y="424"/>
                    <a:pt x="285" y="424"/>
                    <a:pt x="274" y="430"/>
                  </a:cubicBezTo>
                  <a:cubicBezTo>
                    <a:pt x="231" y="448"/>
                    <a:pt x="185" y="465"/>
                    <a:pt x="139" y="476"/>
                  </a:cubicBezTo>
                  <a:cubicBezTo>
                    <a:pt x="119" y="482"/>
                    <a:pt x="93" y="493"/>
                    <a:pt x="73" y="485"/>
                  </a:cubicBezTo>
                  <a:cubicBezTo>
                    <a:pt x="64" y="482"/>
                    <a:pt x="53" y="476"/>
                    <a:pt x="59" y="465"/>
                  </a:cubicBezTo>
                  <a:cubicBezTo>
                    <a:pt x="67" y="450"/>
                    <a:pt x="90" y="439"/>
                    <a:pt x="104" y="430"/>
                  </a:cubicBezTo>
                  <a:cubicBezTo>
                    <a:pt x="122" y="419"/>
                    <a:pt x="139" y="413"/>
                    <a:pt x="159" y="404"/>
                  </a:cubicBezTo>
                  <a:cubicBezTo>
                    <a:pt x="196" y="396"/>
                    <a:pt x="236" y="390"/>
                    <a:pt x="274" y="399"/>
                  </a:cubicBezTo>
                  <a:cubicBezTo>
                    <a:pt x="288" y="402"/>
                    <a:pt x="305" y="393"/>
                    <a:pt x="308" y="379"/>
                  </a:cubicBezTo>
                  <a:cubicBezTo>
                    <a:pt x="314" y="364"/>
                    <a:pt x="305" y="344"/>
                    <a:pt x="288" y="344"/>
                  </a:cubicBezTo>
                  <a:cubicBezTo>
                    <a:pt x="245" y="336"/>
                    <a:pt x="205" y="319"/>
                    <a:pt x="170" y="293"/>
                  </a:cubicBezTo>
                  <a:cubicBezTo>
                    <a:pt x="139" y="273"/>
                    <a:pt x="102" y="241"/>
                    <a:pt x="93" y="204"/>
                  </a:cubicBezTo>
                  <a:cubicBezTo>
                    <a:pt x="90" y="195"/>
                    <a:pt x="87" y="189"/>
                    <a:pt x="90" y="181"/>
                  </a:cubicBezTo>
                  <a:cubicBezTo>
                    <a:pt x="90" y="181"/>
                    <a:pt x="90" y="178"/>
                    <a:pt x="93" y="175"/>
                  </a:cubicBezTo>
                  <a:cubicBezTo>
                    <a:pt x="107" y="167"/>
                    <a:pt x="133" y="184"/>
                    <a:pt x="144" y="193"/>
                  </a:cubicBezTo>
                  <a:cubicBezTo>
                    <a:pt x="193" y="221"/>
                    <a:pt x="242" y="252"/>
                    <a:pt x="291" y="281"/>
                  </a:cubicBezTo>
                  <a:cubicBezTo>
                    <a:pt x="322" y="301"/>
                    <a:pt x="354" y="250"/>
                    <a:pt x="322" y="232"/>
                  </a:cubicBezTo>
                  <a:cubicBezTo>
                    <a:pt x="311" y="224"/>
                    <a:pt x="299" y="218"/>
                    <a:pt x="291" y="212"/>
                  </a:cubicBezTo>
                  <a:cubicBezTo>
                    <a:pt x="299" y="210"/>
                    <a:pt x="308" y="204"/>
                    <a:pt x="311" y="193"/>
                  </a:cubicBezTo>
                  <a:cubicBezTo>
                    <a:pt x="319" y="155"/>
                    <a:pt x="325" y="115"/>
                    <a:pt x="351" y="84"/>
                  </a:cubicBezTo>
                  <a:cubicBezTo>
                    <a:pt x="368" y="63"/>
                    <a:pt x="403" y="49"/>
                    <a:pt x="425" y="63"/>
                  </a:cubicBezTo>
                  <a:cubicBezTo>
                    <a:pt x="454" y="81"/>
                    <a:pt x="451" y="132"/>
                    <a:pt x="448" y="161"/>
                  </a:cubicBezTo>
                  <a:cubicBezTo>
                    <a:pt x="443" y="198"/>
                    <a:pt x="428" y="235"/>
                    <a:pt x="403" y="264"/>
                  </a:cubicBezTo>
                  <a:cubicBezTo>
                    <a:pt x="385" y="284"/>
                    <a:pt x="403" y="319"/>
                    <a:pt x="431" y="310"/>
                  </a:cubicBezTo>
                  <a:cubicBezTo>
                    <a:pt x="460" y="301"/>
                    <a:pt x="494" y="296"/>
                    <a:pt x="526" y="301"/>
                  </a:cubicBezTo>
                  <a:cubicBezTo>
                    <a:pt x="551" y="304"/>
                    <a:pt x="577" y="321"/>
                    <a:pt x="586" y="344"/>
                  </a:cubicBezTo>
                  <a:cubicBezTo>
                    <a:pt x="600" y="390"/>
                    <a:pt x="563" y="445"/>
                    <a:pt x="511" y="430"/>
                  </a:cubicBezTo>
                  <a:cubicBezTo>
                    <a:pt x="486" y="424"/>
                    <a:pt x="460" y="402"/>
                    <a:pt x="457" y="373"/>
                  </a:cubicBezTo>
                  <a:cubicBezTo>
                    <a:pt x="454" y="359"/>
                    <a:pt x="445" y="347"/>
                    <a:pt x="431" y="344"/>
                  </a:cubicBezTo>
                  <a:cubicBezTo>
                    <a:pt x="420" y="344"/>
                    <a:pt x="403" y="350"/>
                    <a:pt x="400" y="364"/>
                  </a:cubicBezTo>
                  <a:cubicBezTo>
                    <a:pt x="397" y="393"/>
                    <a:pt x="391" y="419"/>
                    <a:pt x="382" y="448"/>
                  </a:cubicBezTo>
                  <a:cubicBezTo>
                    <a:pt x="382" y="448"/>
                    <a:pt x="379" y="448"/>
                    <a:pt x="377" y="448"/>
                  </a:cubicBezTo>
                  <a:cubicBezTo>
                    <a:pt x="359" y="453"/>
                    <a:pt x="354" y="468"/>
                    <a:pt x="357" y="482"/>
                  </a:cubicBezTo>
                  <a:cubicBezTo>
                    <a:pt x="357" y="493"/>
                    <a:pt x="359" y="505"/>
                    <a:pt x="359" y="513"/>
                  </a:cubicBezTo>
                  <a:cubicBezTo>
                    <a:pt x="351" y="533"/>
                    <a:pt x="340" y="554"/>
                    <a:pt x="325" y="57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0" name="Shape 260"/>
        <p:cNvGrpSpPr/>
        <p:nvPr/>
      </p:nvGrpSpPr>
      <p:grpSpPr>
        <a:xfrm>
          <a:off x="0" y="0"/>
          <a:ext cx="0" cy="0"/>
          <a:chOff x="0" y="0"/>
          <a:chExt cx="0" cy="0"/>
        </a:xfrm>
      </p:grpSpPr>
      <p:sp>
        <p:nvSpPr>
          <p:cNvPr id="261" name="Google Shape;261;p20"/>
          <p:cNvSpPr txBox="1"/>
          <p:nvPr>
            <p:ph type="title"/>
          </p:nvPr>
        </p:nvSpPr>
        <p:spPr>
          <a:xfrm>
            <a:off x="982125" y="773906"/>
            <a:ext cx="4448100" cy="9423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2" name="Google Shape;262;p20"/>
          <p:cNvSpPr txBox="1"/>
          <p:nvPr>
            <p:ph idx="1" type="subTitle"/>
          </p:nvPr>
        </p:nvSpPr>
        <p:spPr>
          <a:xfrm>
            <a:off x="982125" y="1547558"/>
            <a:ext cx="4448100" cy="104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0"/>
          <p:cNvSpPr txBox="1"/>
          <p:nvPr/>
        </p:nvSpPr>
        <p:spPr>
          <a:xfrm>
            <a:off x="982125" y="3336220"/>
            <a:ext cx="4448100" cy="73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b="1" lang="en" sz="12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4">
                  <a:extLst>
                    <a:ext uri="{A12FA001-AC4F-418D-AE19-62706E023703}">
                      <ahyp:hlinkClr val="tx"/>
                    </a:ext>
                  </a:extLst>
                </a:hlinkClick>
              </a:rPr>
              <a:t>Freepik</a:t>
            </a:r>
            <a:r>
              <a:rPr lang="en" sz="1200" u="sng">
                <a:solidFill>
                  <a:schemeClr val="dk1"/>
                </a:solidFill>
                <a:latin typeface="Nunito"/>
                <a:ea typeface="Nunito"/>
                <a:cs typeface="Nunito"/>
                <a:sym typeface="Nunito"/>
              </a:rPr>
              <a:t> </a:t>
            </a:r>
            <a:endParaRPr b="1" sz="1200" u="sng">
              <a:solidFill>
                <a:schemeClr val="dk1"/>
              </a:solidFill>
              <a:latin typeface="Nunito"/>
              <a:ea typeface="Nunito"/>
              <a:cs typeface="Nunito"/>
              <a:sym typeface="Nunito"/>
            </a:endParaRPr>
          </a:p>
        </p:txBody>
      </p:sp>
      <p:sp>
        <p:nvSpPr>
          <p:cNvPr id="264" name="Google Shape;264;p20"/>
          <p:cNvSpPr/>
          <p:nvPr/>
        </p:nvSpPr>
        <p:spPr>
          <a:xfrm rot="5400000">
            <a:off x="83847" y="-446551"/>
            <a:ext cx="1172151" cy="1649651"/>
          </a:xfrm>
          <a:custGeom>
            <a:rect b="b" l="l" r="r" t="t"/>
            <a:pathLst>
              <a:path extrusionOk="0" h="1900" w="1350">
                <a:moveTo>
                  <a:pt x="1343" y="1562"/>
                </a:moveTo>
                <a:lnTo>
                  <a:pt x="1343" y="1562"/>
                </a:lnTo>
                <a:cubicBezTo>
                  <a:pt x="1335" y="1588"/>
                  <a:pt x="1316" y="1619"/>
                  <a:pt x="1287" y="1651"/>
                </a:cubicBezTo>
                <a:cubicBezTo>
                  <a:pt x="1223" y="1723"/>
                  <a:pt x="1157" y="1771"/>
                  <a:pt x="1058" y="1782"/>
                </a:cubicBezTo>
                <a:cubicBezTo>
                  <a:pt x="1025" y="1786"/>
                  <a:pt x="867" y="1786"/>
                  <a:pt x="853" y="1751"/>
                </a:cubicBezTo>
                <a:cubicBezTo>
                  <a:pt x="875" y="1806"/>
                  <a:pt x="836" y="1872"/>
                  <a:pt x="782" y="1892"/>
                </a:cubicBezTo>
                <a:cubicBezTo>
                  <a:pt x="727" y="1912"/>
                  <a:pt x="662" y="1892"/>
                  <a:pt x="620" y="1852"/>
                </a:cubicBezTo>
                <a:cubicBezTo>
                  <a:pt x="576" y="1812"/>
                  <a:pt x="554" y="1756"/>
                  <a:pt x="542" y="1699"/>
                </a:cubicBezTo>
                <a:cubicBezTo>
                  <a:pt x="497" y="1778"/>
                  <a:pt x="398" y="1812"/>
                  <a:pt x="308" y="1830"/>
                </a:cubicBezTo>
                <a:cubicBezTo>
                  <a:pt x="236" y="1846"/>
                  <a:pt x="160" y="1855"/>
                  <a:pt x="90" y="1837"/>
                </a:cubicBezTo>
                <a:cubicBezTo>
                  <a:pt x="67" y="1830"/>
                  <a:pt x="34" y="1823"/>
                  <a:pt x="0" y="1812"/>
                </a:cubicBezTo>
                <a:cubicBezTo>
                  <a:pt x="0" y="74"/>
                  <a:pt x="0" y="74"/>
                  <a:pt x="0" y="74"/>
                </a:cubicBezTo>
                <a:cubicBezTo>
                  <a:pt x="127" y="3"/>
                  <a:pt x="268" y="-29"/>
                  <a:pt x="392" y="34"/>
                </a:cubicBezTo>
                <a:cubicBezTo>
                  <a:pt x="489" y="81"/>
                  <a:pt x="554" y="179"/>
                  <a:pt x="592" y="279"/>
                </a:cubicBezTo>
                <a:cubicBezTo>
                  <a:pt x="665" y="476"/>
                  <a:pt x="655" y="703"/>
                  <a:pt x="560" y="893"/>
                </a:cubicBezTo>
                <a:cubicBezTo>
                  <a:pt x="624" y="814"/>
                  <a:pt x="764" y="865"/>
                  <a:pt x="805" y="958"/>
                </a:cubicBezTo>
                <a:cubicBezTo>
                  <a:pt x="845" y="1052"/>
                  <a:pt x="819" y="1160"/>
                  <a:pt x="791" y="1258"/>
                </a:cubicBezTo>
                <a:cubicBezTo>
                  <a:pt x="856" y="1210"/>
                  <a:pt x="953" y="1214"/>
                  <a:pt x="1013" y="1266"/>
                </a:cubicBezTo>
                <a:cubicBezTo>
                  <a:pt x="1074" y="1316"/>
                  <a:pt x="1094" y="1412"/>
                  <a:pt x="1057" y="1482"/>
                </a:cubicBezTo>
                <a:cubicBezTo>
                  <a:pt x="1200" y="1371"/>
                  <a:pt x="1387" y="1426"/>
                  <a:pt x="1343" y="1562"/>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 name="Google Shape;265;p20"/>
          <p:cNvSpPr/>
          <p:nvPr/>
        </p:nvSpPr>
        <p:spPr>
          <a:xfrm>
            <a:off x="-198170" y="4018315"/>
            <a:ext cx="868125" cy="1280609"/>
          </a:xfrm>
          <a:custGeom>
            <a:rect b="b" l="l" r="r" t="t"/>
            <a:pathLst>
              <a:path extrusionOk="0" h="2341" w="1587">
                <a:moveTo>
                  <a:pt x="80" y="1122"/>
                </a:moveTo>
                <a:lnTo>
                  <a:pt x="80" y="1122"/>
                </a:lnTo>
                <a:cubicBezTo>
                  <a:pt x="25" y="846"/>
                  <a:pt x="-2" y="563"/>
                  <a:pt x="1" y="282"/>
                </a:cubicBezTo>
                <a:cubicBezTo>
                  <a:pt x="2" y="198"/>
                  <a:pt x="8" y="109"/>
                  <a:pt x="59" y="42"/>
                </a:cubicBezTo>
                <a:cubicBezTo>
                  <a:pt x="73" y="24"/>
                  <a:pt x="91" y="7"/>
                  <a:pt x="114" y="2"/>
                </a:cubicBezTo>
                <a:cubicBezTo>
                  <a:pt x="179" y="-12"/>
                  <a:pt x="221" y="69"/>
                  <a:pt x="235" y="134"/>
                </a:cubicBezTo>
                <a:cubicBezTo>
                  <a:pt x="299" y="433"/>
                  <a:pt x="323" y="738"/>
                  <a:pt x="307" y="1042"/>
                </a:cubicBezTo>
                <a:cubicBezTo>
                  <a:pt x="359" y="732"/>
                  <a:pt x="425" y="411"/>
                  <a:pt x="623" y="170"/>
                </a:cubicBezTo>
                <a:cubicBezTo>
                  <a:pt x="657" y="129"/>
                  <a:pt x="718" y="89"/>
                  <a:pt x="758" y="123"/>
                </a:cubicBezTo>
                <a:cubicBezTo>
                  <a:pt x="775" y="137"/>
                  <a:pt x="781" y="160"/>
                  <a:pt x="785" y="181"/>
                </a:cubicBezTo>
                <a:cubicBezTo>
                  <a:pt x="839" y="477"/>
                  <a:pt x="633" y="751"/>
                  <a:pt x="567" y="1044"/>
                </a:cubicBezTo>
                <a:cubicBezTo>
                  <a:pt x="715" y="833"/>
                  <a:pt x="897" y="647"/>
                  <a:pt x="1103" y="494"/>
                </a:cubicBezTo>
                <a:cubicBezTo>
                  <a:pt x="1154" y="455"/>
                  <a:pt x="1235" y="423"/>
                  <a:pt x="1275" y="472"/>
                </a:cubicBezTo>
                <a:cubicBezTo>
                  <a:pt x="1289" y="492"/>
                  <a:pt x="1292" y="519"/>
                  <a:pt x="1289" y="544"/>
                </a:cubicBezTo>
                <a:cubicBezTo>
                  <a:pt x="1279" y="605"/>
                  <a:pt x="1239" y="656"/>
                  <a:pt x="1198" y="703"/>
                </a:cubicBezTo>
                <a:cubicBezTo>
                  <a:pt x="1058" y="870"/>
                  <a:pt x="910" y="1034"/>
                  <a:pt x="759" y="1193"/>
                </a:cubicBezTo>
                <a:cubicBezTo>
                  <a:pt x="897" y="1068"/>
                  <a:pt x="1052" y="963"/>
                  <a:pt x="1219" y="882"/>
                </a:cubicBezTo>
                <a:cubicBezTo>
                  <a:pt x="1251" y="866"/>
                  <a:pt x="1288" y="852"/>
                  <a:pt x="1319" y="867"/>
                </a:cubicBezTo>
                <a:cubicBezTo>
                  <a:pt x="1380" y="896"/>
                  <a:pt x="1353" y="990"/>
                  <a:pt x="1315" y="1045"/>
                </a:cubicBezTo>
                <a:cubicBezTo>
                  <a:pt x="1184" y="1234"/>
                  <a:pt x="1023" y="1403"/>
                  <a:pt x="842" y="1545"/>
                </a:cubicBezTo>
                <a:cubicBezTo>
                  <a:pt x="957" y="1498"/>
                  <a:pt x="1053" y="1413"/>
                  <a:pt x="1160" y="1351"/>
                </a:cubicBezTo>
                <a:cubicBezTo>
                  <a:pt x="1268" y="1287"/>
                  <a:pt x="1400" y="1243"/>
                  <a:pt x="1516" y="1285"/>
                </a:cubicBezTo>
                <a:cubicBezTo>
                  <a:pt x="1536" y="1294"/>
                  <a:pt x="1555" y="1304"/>
                  <a:pt x="1566" y="1321"/>
                </a:cubicBezTo>
                <a:cubicBezTo>
                  <a:pt x="1597" y="1371"/>
                  <a:pt x="1545" y="1429"/>
                  <a:pt x="1497" y="1463"/>
                </a:cubicBezTo>
                <a:cubicBezTo>
                  <a:pt x="1356" y="1560"/>
                  <a:pt x="1207" y="1641"/>
                  <a:pt x="1049" y="1706"/>
                </a:cubicBezTo>
                <a:cubicBezTo>
                  <a:pt x="1158" y="1679"/>
                  <a:pt x="1272" y="1666"/>
                  <a:pt x="1384" y="1666"/>
                </a:cubicBezTo>
                <a:cubicBezTo>
                  <a:pt x="1433" y="1666"/>
                  <a:pt x="1484" y="1669"/>
                  <a:pt x="1526" y="1693"/>
                </a:cubicBezTo>
                <a:cubicBezTo>
                  <a:pt x="1569" y="1719"/>
                  <a:pt x="1599" y="1771"/>
                  <a:pt x="1583" y="1817"/>
                </a:cubicBezTo>
                <a:cubicBezTo>
                  <a:pt x="1566" y="1866"/>
                  <a:pt x="1507" y="1888"/>
                  <a:pt x="1455" y="1902"/>
                </a:cubicBezTo>
                <a:cubicBezTo>
                  <a:pt x="1333" y="1935"/>
                  <a:pt x="1211" y="1969"/>
                  <a:pt x="1087" y="2001"/>
                </a:cubicBezTo>
                <a:cubicBezTo>
                  <a:pt x="1204" y="2017"/>
                  <a:pt x="1319" y="2035"/>
                  <a:pt x="1434" y="2057"/>
                </a:cubicBezTo>
                <a:cubicBezTo>
                  <a:pt x="1498" y="2070"/>
                  <a:pt x="1579" y="2104"/>
                  <a:pt x="1572" y="2168"/>
                </a:cubicBezTo>
                <a:cubicBezTo>
                  <a:pt x="1372" y="2220"/>
                  <a:pt x="1171" y="2266"/>
                  <a:pt x="968" y="2304"/>
                </a:cubicBezTo>
                <a:cubicBezTo>
                  <a:pt x="898" y="2318"/>
                  <a:pt x="925" y="2341"/>
                  <a:pt x="854" y="2341"/>
                </a:cubicBezTo>
                <a:cubicBezTo>
                  <a:pt x="73" y="2341"/>
                  <a:pt x="73" y="2341"/>
                  <a:pt x="73" y="2341"/>
                </a:cubicBezTo>
                <a:cubicBezTo>
                  <a:pt x="137" y="2098"/>
                  <a:pt x="157" y="1741"/>
                  <a:pt x="123" y="1493"/>
                </a:cubicBezTo>
                <a:cubicBezTo>
                  <a:pt x="109" y="1389"/>
                  <a:pt x="101" y="1224"/>
                  <a:pt x="80" y="11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13225" y="2019975"/>
            <a:ext cx="4355100" cy="6933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808375" y="1018383"/>
            <a:ext cx="853800" cy="854700"/>
          </a:xfrm>
          <a:prstGeom prst="rect">
            <a:avLst/>
          </a:pr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808375" y="2774701"/>
            <a:ext cx="4260000" cy="373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 name="Google Shape;20;p3"/>
          <p:cNvGrpSpPr/>
          <p:nvPr/>
        </p:nvGrpSpPr>
        <p:grpSpPr>
          <a:xfrm>
            <a:off x="0" y="3408576"/>
            <a:ext cx="9144003" cy="1796348"/>
            <a:chOff x="0" y="3408576"/>
            <a:chExt cx="9144003" cy="1796348"/>
          </a:xfrm>
        </p:grpSpPr>
        <p:grpSp>
          <p:nvGrpSpPr>
            <p:cNvPr id="21" name="Google Shape;21;p3"/>
            <p:cNvGrpSpPr/>
            <p:nvPr/>
          </p:nvGrpSpPr>
          <p:grpSpPr>
            <a:xfrm>
              <a:off x="0" y="3408576"/>
              <a:ext cx="9144003" cy="1796348"/>
              <a:chOff x="0" y="3408576"/>
              <a:chExt cx="9144003" cy="1796348"/>
            </a:xfrm>
          </p:grpSpPr>
          <p:sp>
            <p:nvSpPr>
              <p:cNvPr id="22" name="Google Shape;22;p3"/>
              <p:cNvSpPr/>
              <p:nvPr/>
            </p:nvSpPr>
            <p:spPr>
              <a:xfrm>
                <a:off x="0" y="3408576"/>
                <a:ext cx="1622944" cy="1750574"/>
              </a:xfrm>
              <a:custGeom>
                <a:rect b="b" l="l" r="r" t="t"/>
                <a:pathLst>
                  <a:path extrusionOk="0" h="4266" w="3955">
                    <a:moveTo>
                      <a:pt x="3952" y="4266"/>
                    </a:moveTo>
                    <a:lnTo>
                      <a:pt x="3952" y="4266"/>
                    </a:lnTo>
                    <a:cubicBezTo>
                      <a:pt x="0" y="4266"/>
                      <a:pt x="0" y="4266"/>
                      <a:pt x="0" y="4266"/>
                    </a:cubicBezTo>
                    <a:cubicBezTo>
                      <a:pt x="0" y="32"/>
                      <a:pt x="0" y="32"/>
                      <a:pt x="0" y="32"/>
                    </a:cubicBezTo>
                    <a:cubicBezTo>
                      <a:pt x="326" y="-60"/>
                      <a:pt x="722" y="49"/>
                      <a:pt x="943" y="319"/>
                    </a:cubicBezTo>
                    <a:cubicBezTo>
                      <a:pt x="1243" y="689"/>
                      <a:pt x="1215" y="1268"/>
                      <a:pt x="919" y="1643"/>
                    </a:cubicBezTo>
                    <a:cubicBezTo>
                      <a:pt x="1028" y="1517"/>
                      <a:pt x="1243" y="1526"/>
                      <a:pt x="1370" y="1634"/>
                    </a:cubicBezTo>
                    <a:cubicBezTo>
                      <a:pt x="1496" y="1743"/>
                      <a:pt x="1544" y="1921"/>
                      <a:pt x="1530" y="2087"/>
                    </a:cubicBezTo>
                    <a:cubicBezTo>
                      <a:pt x="1519" y="2253"/>
                      <a:pt x="1456" y="2411"/>
                      <a:pt x="1393" y="2566"/>
                    </a:cubicBezTo>
                    <a:cubicBezTo>
                      <a:pt x="1527" y="2491"/>
                      <a:pt x="1676" y="2417"/>
                      <a:pt x="1825" y="2451"/>
                    </a:cubicBezTo>
                    <a:cubicBezTo>
                      <a:pt x="1997" y="2491"/>
                      <a:pt x="2103" y="2669"/>
                      <a:pt x="2123" y="2841"/>
                    </a:cubicBezTo>
                    <a:cubicBezTo>
                      <a:pt x="2141" y="3016"/>
                      <a:pt x="2086" y="3188"/>
                      <a:pt x="2035" y="3354"/>
                    </a:cubicBezTo>
                    <a:cubicBezTo>
                      <a:pt x="2152" y="3177"/>
                      <a:pt x="2407" y="3108"/>
                      <a:pt x="2596" y="3202"/>
                    </a:cubicBezTo>
                    <a:cubicBezTo>
                      <a:pt x="2789" y="3299"/>
                      <a:pt x="2883" y="3546"/>
                      <a:pt x="2809" y="3747"/>
                    </a:cubicBezTo>
                    <a:cubicBezTo>
                      <a:pt x="2897" y="3624"/>
                      <a:pt x="3049" y="3535"/>
                      <a:pt x="3198" y="3560"/>
                    </a:cubicBezTo>
                    <a:cubicBezTo>
                      <a:pt x="3253" y="3569"/>
                      <a:pt x="3304" y="3598"/>
                      <a:pt x="3345" y="3638"/>
                    </a:cubicBezTo>
                    <a:cubicBezTo>
                      <a:pt x="3410" y="3704"/>
                      <a:pt x="3448" y="3804"/>
                      <a:pt x="3413" y="3893"/>
                    </a:cubicBezTo>
                    <a:cubicBezTo>
                      <a:pt x="3568" y="3853"/>
                      <a:pt x="3746" y="3876"/>
                      <a:pt x="3861" y="3988"/>
                    </a:cubicBezTo>
                    <a:cubicBezTo>
                      <a:pt x="3932" y="4059"/>
                      <a:pt x="3967" y="4168"/>
                      <a:pt x="3952" y="426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 name="Google Shape;23;p3"/>
              <p:cNvSpPr/>
              <p:nvPr/>
            </p:nvSpPr>
            <p:spPr>
              <a:xfrm>
                <a:off x="7297006" y="3656245"/>
                <a:ext cx="1846997" cy="1548680"/>
              </a:xfrm>
              <a:custGeom>
                <a:rect b="b" l="l" r="r" t="t"/>
                <a:pathLst>
                  <a:path extrusionOk="0" h="3774" w="4501">
                    <a:moveTo>
                      <a:pt x="4501" y="68"/>
                    </a:moveTo>
                    <a:lnTo>
                      <a:pt x="4501" y="68"/>
                    </a:lnTo>
                    <a:cubicBezTo>
                      <a:pt x="4501" y="3774"/>
                      <a:pt x="4501" y="3774"/>
                      <a:pt x="4501" y="3774"/>
                    </a:cubicBezTo>
                    <a:cubicBezTo>
                      <a:pt x="0" y="3774"/>
                      <a:pt x="0" y="3774"/>
                      <a:pt x="0" y="3774"/>
                    </a:cubicBezTo>
                    <a:cubicBezTo>
                      <a:pt x="49" y="3616"/>
                      <a:pt x="126" y="3470"/>
                      <a:pt x="241" y="3349"/>
                    </a:cubicBezTo>
                    <a:cubicBezTo>
                      <a:pt x="476" y="3097"/>
                      <a:pt x="886" y="2997"/>
                      <a:pt x="1181" y="3175"/>
                    </a:cubicBezTo>
                    <a:cubicBezTo>
                      <a:pt x="1110" y="2985"/>
                      <a:pt x="1155" y="2753"/>
                      <a:pt x="1299" y="2610"/>
                    </a:cubicBezTo>
                    <a:cubicBezTo>
                      <a:pt x="1439" y="2464"/>
                      <a:pt x="1669" y="2412"/>
                      <a:pt x="1861" y="2481"/>
                    </a:cubicBezTo>
                    <a:cubicBezTo>
                      <a:pt x="1832" y="2269"/>
                      <a:pt x="1881" y="2040"/>
                      <a:pt x="2030" y="1890"/>
                    </a:cubicBezTo>
                    <a:cubicBezTo>
                      <a:pt x="2181" y="1739"/>
                      <a:pt x="2448" y="1701"/>
                      <a:pt x="2609" y="1839"/>
                    </a:cubicBezTo>
                    <a:cubicBezTo>
                      <a:pt x="2445" y="1352"/>
                      <a:pt x="2761" y="755"/>
                      <a:pt x="3257" y="615"/>
                    </a:cubicBezTo>
                    <a:cubicBezTo>
                      <a:pt x="3182" y="446"/>
                      <a:pt x="3222" y="214"/>
                      <a:pt x="3385" y="125"/>
                    </a:cubicBezTo>
                    <a:cubicBezTo>
                      <a:pt x="3546" y="36"/>
                      <a:pt x="3795" y="197"/>
                      <a:pt x="3744" y="371"/>
                    </a:cubicBezTo>
                    <a:cubicBezTo>
                      <a:pt x="3821" y="96"/>
                      <a:pt x="4159" y="-73"/>
                      <a:pt x="4426" y="30"/>
                    </a:cubicBezTo>
                    <a:cubicBezTo>
                      <a:pt x="4452" y="42"/>
                      <a:pt x="4475" y="53"/>
                      <a:pt x="4501" y="68"/>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4" name="Google Shape;24;p3"/>
            <p:cNvSpPr/>
            <p:nvPr/>
          </p:nvSpPr>
          <p:spPr>
            <a:xfrm>
              <a:off x="988949" y="4780393"/>
              <a:ext cx="994284" cy="378758"/>
            </a:xfrm>
            <a:custGeom>
              <a:rect b="b" l="l" r="r" t="t"/>
              <a:pathLst>
                <a:path extrusionOk="0" h="923" w="2423">
                  <a:moveTo>
                    <a:pt x="2420" y="923"/>
                  </a:moveTo>
                  <a:lnTo>
                    <a:pt x="2420" y="923"/>
                  </a:lnTo>
                  <a:cubicBezTo>
                    <a:pt x="0" y="923"/>
                    <a:pt x="0" y="923"/>
                    <a:pt x="0" y="923"/>
                  </a:cubicBezTo>
                  <a:cubicBezTo>
                    <a:pt x="9" y="831"/>
                    <a:pt x="46" y="742"/>
                    <a:pt x="103" y="670"/>
                  </a:cubicBezTo>
                  <a:cubicBezTo>
                    <a:pt x="178" y="579"/>
                    <a:pt x="284" y="513"/>
                    <a:pt x="401" y="507"/>
                  </a:cubicBezTo>
                  <a:cubicBezTo>
                    <a:pt x="516" y="498"/>
                    <a:pt x="639" y="559"/>
                    <a:pt x="694" y="662"/>
                  </a:cubicBezTo>
                  <a:cubicBezTo>
                    <a:pt x="656" y="538"/>
                    <a:pt x="717" y="392"/>
                    <a:pt x="834" y="344"/>
                  </a:cubicBezTo>
                  <a:cubicBezTo>
                    <a:pt x="952" y="295"/>
                    <a:pt x="1107" y="375"/>
                    <a:pt x="1124" y="501"/>
                  </a:cubicBezTo>
                  <a:cubicBezTo>
                    <a:pt x="1121" y="433"/>
                    <a:pt x="1121" y="361"/>
                    <a:pt x="1133" y="295"/>
                  </a:cubicBezTo>
                  <a:cubicBezTo>
                    <a:pt x="1141" y="235"/>
                    <a:pt x="1158" y="177"/>
                    <a:pt x="1193" y="126"/>
                  </a:cubicBezTo>
                  <a:cubicBezTo>
                    <a:pt x="1261" y="17"/>
                    <a:pt x="1422" y="-44"/>
                    <a:pt x="1522" y="37"/>
                  </a:cubicBezTo>
                  <a:cubicBezTo>
                    <a:pt x="1574" y="77"/>
                    <a:pt x="1597" y="146"/>
                    <a:pt x="1608" y="209"/>
                  </a:cubicBezTo>
                  <a:cubicBezTo>
                    <a:pt x="1623" y="278"/>
                    <a:pt x="1625" y="346"/>
                    <a:pt x="1617" y="415"/>
                  </a:cubicBezTo>
                  <a:cubicBezTo>
                    <a:pt x="1625" y="395"/>
                    <a:pt x="1640" y="378"/>
                    <a:pt x="1657" y="361"/>
                  </a:cubicBezTo>
                  <a:cubicBezTo>
                    <a:pt x="1708" y="312"/>
                    <a:pt x="1792" y="292"/>
                    <a:pt x="1855" y="326"/>
                  </a:cubicBezTo>
                  <a:cubicBezTo>
                    <a:pt x="1955" y="387"/>
                    <a:pt x="1943" y="530"/>
                    <a:pt x="1921" y="642"/>
                  </a:cubicBezTo>
                  <a:cubicBezTo>
                    <a:pt x="1978" y="587"/>
                    <a:pt x="2038" y="533"/>
                    <a:pt x="2113" y="504"/>
                  </a:cubicBezTo>
                  <a:cubicBezTo>
                    <a:pt x="2184" y="475"/>
                    <a:pt x="2279" y="481"/>
                    <a:pt x="2333" y="536"/>
                  </a:cubicBezTo>
                  <a:cubicBezTo>
                    <a:pt x="2365" y="567"/>
                    <a:pt x="2382" y="610"/>
                    <a:pt x="2394" y="653"/>
                  </a:cubicBezTo>
                  <a:cubicBezTo>
                    <a:pt x="2420" y="742"/>
                    <a:pt x="2428" y="831"/>
                    <a:pt x="2420" y="92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5" name="Google Shape;25;p3"/>
          <p:cNvGrpSpPr/>
          <p:nvPr/>
        </p:nvGrpSpPr>
        <p:grpSpPr>
          <a:xfrm>
            <a:off x="0" y="4221489"/>
            <a:ext cx="9144002" cy="983435"/>
            <a:chOff x="0" y="4221489"/>
            <a:chExt cx="9144002" cy="983435"/>
          </a:xfrm>
        </p:grpSpPr>
        <p:sp>
          <p:nvSpPr>
            <p:cNvPr id="26" name="Google Shape;26;p3"/>
            <p:cNvSpPr/>
            <p:nvPr/>
          </p:nvSpPr>
          <p:spPr>
            <a:xfrm>
              <a:off x="0" y="4221489"/>
              <a:ext cx="730838" cy="937661"/>
            </a:xfrm>
            <a:custGeom>
              <a:rect b="b" l="l" r="r" t="t"/>
              <a:pathLst>
                <a:path extrusionOk="0" h="2285" w="1781">
                  <a:moveTo>
                    <a:pt x="1670" y="2222"/>
                  </a:moveTo>
                  <a:lnTo>
                    <a:pt x="1670" y="2222"/>
                  </a:lnTo>
                  <a:cubicBezTo>
                    <a:pt x="1605" y="2244"/>
                    <a:pt x="1539" y="2264"/>
                    <a:pt x="1473" y="2285"/>
                  </a:cubicBezTo>
                  <a:cubicBezTo>
                    <a:pt x="0" y="2285"/>
                    <a:pt x="0" y="2285"/>
                    <a:pt x="0" y="2285"/>
                  </a:cubicBezTo>
                  <a:cubicBezTo>
                    <a:pt x="0" y="668"/>
                    <a:pt x="0" y="668"/>
                    <a:pt x="0" y="668"/>
                  </a:cubicBezTo>
                  <a:cubicBezTo>
                    <a:pt x="17" y="771"/>
                    <a:pt x="28" y="877"/>
                    <a:pt x="39" y="980"/>
                  </a:cubicBezTo>
                  <a:cubicBezTo>
                    <a:pt x="51" y="680"/>
                    <a:pt x="68" y="361"/>
                    <a:pt x="229" y="106"/>
                  </a:cubicBezTo>
                  <a:cubicBezTo>
                    <a:pt x="252" y="69"/>
                    <a:pt x="277" y="35"/>
                    <a:pt x="315" y="15"/>
                  </a:cubicBezTo>
                  <a:cubicBezTo>
                    <a:pt x="349" y="-6"/>
                    <a:pt x="401" y="-6"/>
                    <a:pt x="429" y="23"/>
                  </a:cubicBezTo>
                  <a:cubicBezTo>
                    <a:pt x="461" y="52"/>
                    <a:pt x="464" y="98"/>
                    <a:pt x="464" y="138"/>
                  </a:cubicBezTo>
                  <a:cubicBezTo>
                    <a:pt x="461" y="436"/>
                    <a:pt x="409" y="734"/>
                    <a:pt x="315" y="1018"/>
                  </a:cubicBezTo>
                  <a:cubicBezTo>
                    <a:pt x="412" y="794"/>
                    <a:pt x="584" y="602"/>
                    <a:pt x="799" y="485"/>
                  </a:cubicBezTo>
                  <a:cubicBezTo>
                    <a:pt x="842" y="462"/>
                    <a:pt x="888" y="442"/>
                    <a:pt x="934" y="450"/>
                  </a:cubicBezTo>
                  <a:cubicBezTo>
                    <a:pt x="997" y="462"/>
                    <a:pt x="1037" y="525"/>
                    <a:pt x="1046" y="588"/>
                  </a:cubicBezTo>
                  <a:cubicBezTo>
                    <a:pt x="1051" y="648"/>
                    <a:pt x="1031" y="711"/>
                    <a:pt x="1008" y="768"/>
                  </a:cubicBezTo>
                  <a:cubicBezTo>
                    <a:pt x="917" y="995"/>
                    <a:pt x="779" y="1204"/>
                    <a:pt x="607" y="1376"/>
                  </a:cubicBezTo>
                  <a:cubicBezTo>
                    <a:pt x="851" y="1152"/>
                    <a:pt x="1192" y="1035"/>
                    <a:pt x="1524" y="1063"/>
                  </a:cubicBezTo>
                  <a:cubicBezTo>
                    <a:pt x="1539" y="1063"/>
                    <a:pt x="1553" y="1066"/>
                    <a:pt x="1565" y="1078"/>
                  </a:cubicBezTo>
                  <a:cubicBezTo>
                    <a:pt x="1596" y="1101"/>
                    <a:pt x="1573" y="1150"/>
                    <a:pt x="1547" y="1178"/>
                  </a:cubicBezTo>
                  <a:cubicBezTo>
                    <a:pt x="1341" y="1413"/>
                    <a:pt x="1043" y="1539"/>
                    <a:pt x="753" y="1654"/>
                  </a:cubicBezTo>
                  <a:cubicBezTo>
                    <a:pt x="983" y="1565"/>
                    <a:pt x="1243" y="1554"/>
                    <a:pt x="1479" y="1625"/>
                  </a:cubicBezTo>
                  <a:cubicBezTo>
                    <a:pt x="1513" y="1637"/>
                    <a:pt x="1556" y="1660"/>
                    <a:pt x="1553" y="1697"/>
                  </a:cubicBezTo>
                  <a:cubicBezTo>
                    <a:pt x="1553" y="1723"/>
                    <a:pt x="1530" y="1740"/>
                    <a:pt x="1507" y="1754"/>
                  </a:cubicBezTo>
                  <a:cubicBezTo>
                    <a:pt x="1401" y="1829"/>
                    <a:pt x="1281" y="1883"/>
                    <a:pt x="1154" y="1918"/>
                  </a:cubicBezTo>
                  <a:cubicBezTo>
                    <a:pt x="1361" y="1900"/>
                    <a:pt x="1567" y="1921"/>
                    <a:pt x="1731" y="2041"/>
                  </a:cubicBezTo>
                  <a:cubicBezTo>
                    <a:pt x="1751" y="2055"/>
                    <a:pt x="1774" y="2075"/>
                    <a:pt x="1779" y="2101"/>
                  </a:cubicBezTo>
                  <a:cubicBezTo>
                    <a:pt x="1794" y="2159"/>
                    <a:pt x="1728" y="2201"/>
                    <a:pt x="1670" y="22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 name="Google Shape;27;p3"/>
            <p:cNvSpPr/>
            <p:nvPr/>
          </p:nvSpPr>
          <p:spPr>
            <a:xfrm>
              <a:off x="8274466" y="4375597"/>
              <a:ext cx="869537" cy="829327"/>
            </a:xfrm>
            <a:custGeom>
              <a:rect b="b" l="l" r="r" t="t"/>
              <a:pathLst>
                <a:path extrusionOk="0" h="2021" w="2119">
                  <a:moveTo>
                    <a:pt x="2119" y="817"/>
                  </a:moveTo>
                  <a:lnTo>
                    <a:pt x="2119" y="817"/>
                  </a:lnTo>
                  <a:cubicBezTo>
                    <a:pt x="2119" y="2021"/>
                    <a:pt x="2119" y="2021"/>
                    <a:pt x="2119" y="2021"/>
                  </a:cubicBezTo>
                  <a:cubicBezTo>
                    <a:pt x="792" y="2021"/>
                    <a:pt x="792" y="2021"/>
                    <a:pt x="792" y="2021"/>
                  </a:cubicBezTo>
                  <a:cubicBezTo>
                    <a:pt x="677" y="1952"/>
                    <a:pt x="571" y="1874"/>
                    <a:pt x="470" y="1788"/>
                  </a:cubicBezTo>
                  <a:cubicBezTo>
                    <a:pt x="531" y="1734"/>
                    <a:pt x="591" y="1679"/>
                    <a:pt x="651" y="1625"/>
                  </a:cubicBezTo>
                  <a:cubicBezTo>
                    <a:pt x="553" y="1636"/>
                    <a:pt x="459" y="1659"/>
                    <a:pt x="364" y="1688"/>
                  </a:cubicBezTo>
                  <a:cubicBezTo>
                    <a:pt x="221" y="1545"/>
                    <a:pt x="98" y="1379"/>
                    <a:pt x="0" y="1198"/>
                  </a:cubicBezTo>
                  <a:cubicBezTo>
                    <a:pt x="439" y="1241"/>
                    <a:pt x="866" y="1424"/>
                    <a:pt x="1199" y="1717"/>
                  </a:cubicBezTo>
                  <a:cubicBezTo>
                    <a:pt x="1009" y="1510"/>
                    <a:pt x="909" y="1270"/>
                    <a:pt x="840" y="1015"/>
                  </a:cubicBezTo>
                  <a:cubicBezTo>
                    <a:pt x="932" y="1035"/>
                    <a:pt x="1029" y="1037"/>
                    <a:pt x="1124" y="1040"/>
                  </a:cubicBezTo>
                  <a:cubicBezTo>
                    <a:pt x="1055" y="995"/>
                    <a:pt x="989" y="949"/>
                    <a:pt x="923" y="903"/>
                  </a:cubicBezTo>
                  <a:cubicBezTo>
                    <a:pt x="880" y="874"/>
                    <a:pt x="834" y="843"/>
                    <a:pt x="792" y="811"/>
                  </a:cubicBezTo>
                  <a:cubicBezTo>
                    <a:pt x="763" y="676"/>
                    <a:pt x="737" y="536"/>
                    <a:pt x="708" y="396"/>
                  </a:cubicBezTo>
                  <a:cubicBezTo>
                    <a:pt x="731" y="378"/>
                    <a:pt x="760" y="390"/>
                    <a:pt x="786" y="404"/>
                  </a:cubicBezTo>
                  <a:cubicBezTo>
                    <a:pt x="1161" y="619"/>
                    <a:pt x="1485" y="932"/>
                    <a:pt x="1711" y="1304"/>
                  </a:cubicBezTo>
                  <a:cubicBezTo>
                    <a:pt x="1502" y="906"/>
                    <a:pt x="1391" y="450"/>
                    <a:pt x="1379" y="0"/>
                  </a:cubicBezTo>
                  <a:cubicBezTo>
                    <a:pt x="1666" y="229"/>
                    <a:pt x="1918" y="507"/>
                    <a:pt x="2119" y="81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8" name="Google Shape;28;p3"/>
          <p:cNvGrpSpPr/>
          <p:nvPr/>
        </p:nvGrpSpPr>
        <p:grpSpPr>
          <a:xfrm>
            <a:off x="1102617" y="4169374"/>
            <a:ext cx="7152562" cy="1045809"/>
            <a:chOff x="1102617" y="4169374"/>
            <a:chExt cx="7152562" cy="1045809"/>
          </a:xfrm>
        </p:grpSpPr>
        <p:sp>
          <p:nvSpPr>
            <p:cNvPr id="29" name="Google Shape;29;p3"/>
            <p:cNvSpPr/>
            <p:nvPr/>
          </p:nvSpPr>
          <p:spPr>
            <a:xfrm>
              <a:off x="7828823" y="4607037"/>
              <a:ext cx="426356" cy="608146"/>
            </a:xfrm>
            <a:custGeom>
              <a:rect b="b" l="l" r="r" t="t"/>
              <a:pathLst>
                <a:path extrusionOk="0" h="1482" w="1039">
                  <a:moveTo>
                    <a:pt x="989" y="984"/>
                  </a:moveTo>
                  <a:lnTo>
                    <a:pt x="989" y="984"/>
                  </a:lnTo>
                  <a:cubicBezTo>
                    <a:pt x="952" y="972"/>
                    <a:pt x="911" y="992"/>
                    <a:pt x="880" y="1012"/>
                  </a:cubicBezTo>
                  <a:cubicBezTo>
                    <a:pt x="817" y="1050"/>
                    <a:pt x="765" y="1101"/>
                    <a:pt x="725" y="1164"/>
                  </a:cubicBezTo>
                  <a:cubicBezTo>
                    <a:pt x="717" y="1176"/>
                    <a:pt x="711" y="1190"/>
                    <a:pt x="702" y="1204"/>
                  </a:cubicBezTo>
                  <a:cubicBezTo>
                    <a:pt x="699" y="1184"/>
                    <a:pt x="696" y="1161"/>
                    <a:pt x="694" y="1141"/>
                  </a:cubicBezTo>
                  <a:cubicBezTo>
                    <a:pt x="682" y="1058"/>
                    <a:pt x="665" y="975"/>
                    <a:pt x="648" y="892"/>
                  </a:cubicBezTo>
                  <a:cubicBezTo>
                    <a:pt x="636" y="843"/>
                    <a:pt x="628" y="797"/>
                    <a:pt x="619" y="749"/>
                  </a:cubicBezTo>
                  <a:cubicBezTo>
                    <a:pt x="645" y="777"/>
                    <a:pt x="674" y="800"/>
                    <a:pt x="711" y="815"/>
                  </a:cubicBezTo>
                  <a:cubicBezTo>
                    <a:pt x="734" y="823"/>
                    <a:pt x="759" y="832"/>
                    <a:pt x="782" y="829"/>
                  </a:cubicBezTo>
                  <a:cubicBezTo>
                    <a:pt x="814" y="823"/>
                    <a:pt x="834" y="803"/>
                    <a:pt x="846" y="774"/>
                  </a:cubicBezTo>
                  <a:cubicBezTo>
                    <a:pt x="863" y="723"/>
                    <a:pt x="848" y="665"/>
                    <a:pt x="828" y="617"/>
                  </a:cubicBezTo>
                  <a:cubicBezTo>
                    <a:pt x="814" y="585"/>
                    <a:pt x="800" y="559"/>
                    <a:pt x="780" y="534"/>
                  </a:cubicBezTo>
                  <a:cubicBezTo>
                    <a:pt x="826" y="536"/>
                    <a:pt x="874" y="528"/>
                    <a:pt x="917" y="505"/>
                  </a:cubicBezTo>
                  <a:cubicBezTo>
                    <a:pt x="952" y="488"/>
                    <a:pt x="983" y="459"/>
                    <a:pt x="1003" y="427"/>
                  </a:cubicBezTo>
                  <a:cubicBezTo>
                    <a:pt x="1018" y="405"/>
                    <a:pt x="1020" y="376"/>
                    <a:pt x="1003" y="353"/>
                  </a:cubicBezTo>
                  <a:cubicBezTo>
                    <a:pt x="989" y="339"/>
                    <a:pt x="969" y="330"/>
                    <a:pt x="949" y="327"/>
                  </a:cubicBezTo>
                  <a:cubicBezTo>
                    <a:pt x="903" y="322"/>
                    <a:pt x="854" y="316"/>
                    <a:pt x="805" y="316"/>
                  </a:cubicBezTo>
                  <a:cubicBezTo>
                    <a:pt x="837" y="230"/>
                    <a:pt x="857" y="135"/>
                    <a:pt x="820" y="49"/>
                  </a:cubicBezTo>
                  <a:cubicBezTo>
                    <a:pt x="808" y="24"/>
                    <a:pt x="788" y="0"/>
                    <a:pt x="759" y="0"/>
                  </a:cubicBezTo>
                  <a:cubicBezTo>
                    <a:pt x="734" y="0"/>
                    <a:pt x="711" y="15"/>
                    <a:pt x="691" y="26"/>
                  </a:cubicBezTo>
                  <a:cubicBezTo>
                    <a:pt x="654" y="52"/>
                    <a:pt x="625" y="87"/>
                    <a:pt x="605" y="127"/>
                  </a:cubicBezTo>
                  <a:cubicBezTo>
                    <a:pt x="585" y="170"/>
                    <a:pt x="576" y="213"/>
                    <a:pt x="579" y="259"/>
                  </a:cubicBezTo>
                  <a:cubicBezTo>
                    <a:pt x="527" y="187"/>
                    <a:pt x="450" y="130"/>
                    <a:pt x="364" y="101"/>
                  </a:cubicBezTo>
                  <a:cubicBezTo>
                    <a:pt x="332" y="92"/>
                    <a:pt x="298" y="81"/>
                    <a:pt x="269" y="95"/>
                  </a:cubicBezTo>
                  <a:cubicBezTo>
                    <a:pt x="238" y="107"/>
                    <a:pt x="226" y="141"/>
                    <a:pt x="226" y="170"/>
                  </a:cubicBezTo>
                  <a:cubicBezTo>
                    <a:pt x="223" y="227"/>
                    <a:pt x="249" y="279"/>
                    <a:pt x="284" y="322"/>
                  </a:cubicBezTo>
                  <a:cubicBezTo>
                    <a:pt x="298" y="339"/>
                    <a:pt x="315" y="356"/>
                    <a:pt x="335" y="370"/>
                  </a:cubicBezTo>
                  <a:cubicBezTo>
                    <a:pt x="241" y="364"/>
                    <a:pt x="149" y="376"/>
                    <a:pt x="72" y="436"/>
                  </a:cubicBezTo>
                  <a:cubicBezTo>
                    <a:pt x="34" y="465"/>
                    <a:pt x="-37" y="548"/>
                    <a:pt x="23" y="591"/>
                  </a:cubicBezTo>
                  <a:cubicBezTo>
                    <a:pt x="49" y="608"/>
                    <a:pt x="86" y="611"/>
                    <a:pt x="114" y="614"/>
                  </a:cubicBezTo>
                  <a:cubicBezTo>
                    <a:pt x="149" y="620"/>
                    <a:pt x="183" y="620"/>
                    <a:pt x="215" y="620"/>
                  </a:cubicBezTo>
                  <a:cubicBezTo>
                    <a:pt x="266" y="617"/>
                    <a:pt x="315" y="608"/>
                    <a:pt x="364" y="594"/>
                  </a:cubicBezTo>
                  <a:cubicBezTo>
                    <a:pt x="321" y="677"/>
                    <a:pt x="286" y="769"/>
                    <a:pt x="310" y="863"/>
                  </a:cubicBezTo>
                  <a:cubicBezTo>
                    <a:pt x="315" y="889"/>
                    <a:pt x="327" y="918"/>
                    <a:pt x="355" y="926"/>
                  </a:cubicBezTo>
                  <a:cubicBezTo>
                    <a:pt x="384" y="938"/>
                    <a:pt x="413" y="921"/>
                    <a:pt x="436" y="900"/>
                  </a:cubicBezTo>
                  <a:cubicBezTo>
                    <a:pt x="473" y="863"/>
                    <a:pt x="504" y="817"/>
                    <a:pt x="530" y="771"/>
                  </a:cubicBezTo>
                  <a:cubicBezTo>
                    <a:pt x="539" y="754"/>
                    <a:pt x="547" y="737"/>
                    <a:pt x="556" y="720"/>
                  </a:cubicBezTo>
                  <a:cubicBezTo>
                    <a:pt x="587" y="900"/>
                    <a:pt x="633" y="1081"/>
                    <a:pt x="650" y="1262"/>
                  </a:cubicBezTo>
                  <a:cubicBezTo>
                    <a:pt x="654" y="1287"/>
                    <a:pt x="656" y="1310"/>
                    <a:pt x="656" y="1333"/>
                  </a:cubicBezTo>
                  <a:cubicBezTo>
                    <a:pt x="654" y="1356"/>
                    <a:pt x="650" y="1376"/>
                    <a:pt x="648" y="1396"/>
                  </a:cubicBezTo>
                  <a:cubicBezTo>
                    <a:pt x="648" y="1405"/>
                    <a:pt x="654" y="1414"/>
                    <a:pt x="662" y="1419"/>
                  </a:cubicBezTo>
                  <a:cubicBezTo>
                    <a:pt x="662" y="1431"/>
                    <a:pt x="662" y="1442"/>
                    <a:pt x="662" y="1454"/>
                  </a:cubicBezTo>
                  <a:cubicBezTo>
                    <a:pt x="665" y="1491"/>
                    <a:pt x="722" y="1491"/>
                    <a:pt x="719" y="1454"/>
                  </a:cubicBezTo>
                  <a:cubicBezTo>
                    <a:pt x="719" y="1439"/>
                    <a:pt x="719" y="1425"/>
                    <a:pt x="717" y="1408"/>
                  </a:cubicBezTo>
                  <a:cubicBezTo>
                    <a:pt x="722" y="1408"/>
                    <a:pt x="725" y="1408"/>
                    <a:pt x="731" y="1405"/>
                  </a:cubicBezTo>
                  <a:cubicBezTo>
                    <a:pt x="800" y="1368"/>
                    <a:pt x="863" y="1322"/>
                    <a:pt x="917" y="1264"/>
                  </a:cubicBezTo>
                  <a:cubicBezTo>
                    <a:pt x="943" y="1236"/>
                    <a:pt x="969" y="1204"/>
                    <a:pt x="992" y="1173"/>
                  </a:cubicBezTo>
                  <a:cubicBezTo>
                    <a:pt x="1012" y="1144"/>
                    <a:pt x="1032" y="1113"/>
                    <a:pt x="1038" y="1078"/>
                  </a:cubicBezTo>
                  <a:cubicBezTo>
                    <a:pt x="1043" y="1038"/>
                    <a:pt x="1029" y="998"/>
                    <a:pt x="989" y="984"/>
                  </a:cubicBezTo>
                  <a:moveTo>
                    <a:pt x="427" y="823"/>
                  </a:moveTo>
                  <a:lnTo>
                    <a:pt x="427" y="823"/>
                  </a:lnTo>
                  <a:cubicBezTo>
                    <a:pt x="413" y="837"/>
                    <a:pt x="398" y="858"/>
                    <a:pt x="381" y="869"/>
                  </a:cubicBezTo>
                  <a:cubicBezTo>
                    <a:pt x="378" y="869"/>
                    <a:pt x="375" y="872"/>
                    <a:pt x="373" y="872"/>
                  </a:cubicBezTo>
                  <a:cubicBezTo>
                    <a:pt x="367" y="872"/>
                    <a:pt x="364" y="849"/>
                    <a:pt x="364" y="846"/>
                  </a:cubicBezTo>
                  <a:cubicBezTo>
                    <a:pt x="355" y="800"/>
                    <a:pt x="361" y="754"/>
                    <a:pt x="375" y="711"/>
                  </a:cubicBezTo>
                  <a:cubicBezTo>
                    <a:pt x="393" y="657"/>
                    <a:pt x="421" y="605"/>
                    <a:pt x="450" y="557"/>
                  </a:cubicBezTo>
                  <a:cubicBezTo>
                    <a:pt x="456" y="548"/>
                    <a:pt x="453" y="531"/>
                    <a:pt x="444" y="522"/>
                  </a:cubicBezTo>
                  <a:cubicBezTo>
                    <a:pt x="436" y="514"/>
                    <a:pt x="421" y="514"/>
                    <a:pt x="410" y="519"/>
                  </a:cubicBezTo>
                  <a:cubicBezTo>
                    <a:pt x="310" y="562"/>
                    <a:pt x="192" y="574"/>
                    <a:pt x="86" y="554"/>
                  </a:cubicBezTo>
                  <a:cubicBezTo>
                    <a:pt x="75" y="551"/>
                    <a:pt x="66" y="548"/>
                    <a:pt x="57" y="545"/>
                  </a:cubicBezTo>
                  <a:lnTo>
                    <a:pt x="57" y="542"/>
                  </a:lnTo>
                  <a:cubicBezTo>
                    <a:pt x="63" y="536"/>
                    <a:pt x="63" y="531"/>
                    <a:pt x="66" y="525"/>
                  </a:cubicBezTo>
                  <a:cubicBezTo>
                    <a:pt x="77" y="508"/>
                    <a:pt x="92" y="490"/>
                    <a:pt x="109" y="479"/>
                  </a:cubicBezTo>
                  <a:cubicBezTo>
                    <a:pt x="146" y="451"/>
                    <a:pt x="189" y="433"/>
                    <a:pt x="235" y="427"/>
                  </a:cubicBezTo>
                  <a:cubicBezTo>
                    <a:pt x="304" y="419"/>
                    <a:pt x="373" y="431"/>
                    <a:pt x="438" y="442"/>
                  </a:cubicBezTo>
                  <a:cubicBezTo>
                    <a:pt x="453" y="445"/>
                    <a:pt x="467" y="439"/>
                    <a:pt x="473" y="425"/>
                  </a:cubicBezTo>
                  <a:cubicBezTo>
                    <a:pt x="479" y="413"/>
                    <a:pt x="473" y="396"/>
                    <a:pt x="461" y="390"/>
                  </a:cubicBezTo>
                  <a:cubicBezTo>
                    <a:pt x="390" y="347"/>
                    <a:pt x="298" y="287"/>
                    <a:pt x="284" y="198"/>
                  </a:cubicBezTo>
                  <a:cubicBezTo>
                    <a:pt x="281" y="187"/>
                    <a:pt x="278" y="158"/>
                    <a:pt x="292" y="147"/>
                  </a:cubicBezTo>
                  <a:cubicBezTo>
                    <a:pt x="298" y="144"/>
                    <a:pt x="307" y="147"/>
                    <a:pt x="315" y="147"/>
                  </a:cubicBezTo>
                  <a:cubicBezTo>
                    <a:pt x="327" y="150"/>
                    <a:pt x="341" y="152"/>
                    <a:pt x="352" y="158"/>
                  </a:cubicBezTo>
                  <a:cubicBezTo>
                    <a:pt x="395" y="172"/>
                    <a:pt x="436" y="196"/>
                    <a:pt x="470" y="227"/>
                  </a:cubicBezTo>
                  <a:cubicBezTo>
                    <a:pt x="513" y="261"/>
                    <a:pt x="545" y="304"/>
                    <a:pt x="567" y="353"/>
                  </a:cubicBezTo>
                  <a:cubicBezTo>
                    <a:pt x="573" y="368"/>
                    <a:pt x="593" y="370"/>
                    <a:pt x="608" y="364"/>
                  </a:cubicBezTo>
                  <a:cubicBezTo>
                    <a:pt x="622" y="356"/>
                    <a:pt x="625" y="339"/>
                    <a:pt x="616" y="324"/>
                  </a:cubicBezTo>
                  <a:cubicBezTo>
                    <a:pt x="613" y="316"/>
                    <a:pt x="608" y="307"/>
                    <a:pt x="602" y="299"/>
                  </a:cubicBezTo>
                  <a:cubicBezTo>
                    <a:pt x="608" y="299"/>
                    <a:pt x="613" y="299"/>
                    <a:pt x="616" y="299"/>
                  </a:cubicBezTo>
                  <a:cubicBezTo>
                    <a:pt x="633" y="293"/>
                    <a:pt x="639" y="279"/>
                    <a:pt x="636" y="261"/>
                  </a:cubicBezTo>
                  <a:cubicBezTo>
                    <a:pt x="628" y="198"/>
                    <a:pt x="656" y="130"/>
                    <a:pt x="705" y="87"/>
                  </a:cubicBezTo>
                  <a:cubicBezTo>
                    <a:pt x="719" y="78"/>
                    <a:pt x="731" y="66"/>
                    <a:pt x="745" y="61"/>
                  </a:cubicBezTo>
                  <a:cubicBezTo>
                    <a:pt x="751" y="61"/>
                    <a:pt x="754" y="58"/>
                    <a:pt x="757" y="58"/>
                  </a:cubicBezTo>
                  <a:cubicBezTo>
                    <a:pt x="759" y="58"/>
                    <a:pt x="757" y="55"/>
                    <a:pt x="759" y="58"/>
                  </a:cubicBezTo>
                  <a:cubicBezTo>
                    <a:pt x="765" y="66"/>
                    <a:pt x="768" y="75"/>
                    <a:pt x="771" y="81"/>
                  </a:cubicBezTo>
                  <a:cubicBezTo>
                    <a:pt x="785" y="118"/>
                    <a:pt x="785" y="158"/>
                    <a:pt x="780" y="198"/>
                  </a:cubicBezTo>
                  <a:cubicBezTo>
                    <a:pt x="771" y="247"/>
                    <a:pt x="754" y="293"/>
                    <a:pt x="739" y="339"/>
                  </a:cubicBezTo>
                  <a:cubicBezTo>
                    <a:pt x="731" y="356"/>
                    <a:pt x="748" y="376"/>
                    <a:pt x="765" y="376"/>
                  </a:cubicBezTo>
                  <a:cubicBezTo>
                    <a:pt x="822" y="373"/>
                    <a:pt x="880" y="373"/>
                    <a:pt x="934" y="385"/>
                  </a:cubicBezTo>
                  <a:cubicBezTo>
                    <a:pt x="940" y="385"/>
                    <a:pt x="949" y="385"/>
                    <a:pt x="954" y="387"/>
                  </a:cubicBezTo>
                  <a:cubicBezTo>
                    <a:pt x="957" y="387"/>
                    <a:pt x="957" y="390"/>
                    <a:pt x="957" y="390"/>
                  </a:cubicBezTo>
                  <a:lnTo>
                    <a:pt x="957" y="390"/>
                  </a:lnTo>
                  <a:cubicBezTo>
                    <a:pt x="957" y="393"/>
                    <a:pt x="957" y="396"/>
                    <a:pt x="954" y="396"/>
                  </a:cubicBezTo>
                  <a:cubicBezTo>
                    <a:pt x="946" y="413"/>
                    <a:pt x="931" y="425"/>
                    <a:pt x="917" y="436"/>
                  </a:cubicBezTo>
                  <a:cubicBezTo>
                    <a:pt x="863" y="479"/>
                    <a:pt x="782" y="490"/>
                    <a:pt x="719" y="456"/>
                  </a:cubicBezTo>
                  <a:cubicBezTo>
                    <a:pt x="691" y="442"/>
                    <a:pt x="665" y="476"/>
                    <a:pt x="685" y="502"/>
                  </a:cubicBezTo>
                  <a:cubicBezTo>
                    <a:pt x="737" y="565"/>
                    <a:pt x="797" y="643"/>
                    <a:pt x="794" y="729"/>
                  </a:cubicBezTo>
                  <a:cubicBezTo>
                    <a:pt x="794" y="743"/>
                    <a:pt x="794" y="766"/>
                    <a:pt x="780" y="771"/>
                  </a:cubicBezTo>
                  <a:cubicBezTo>
                    <a:pt x="765" y="777"/>
                    <a:pt x="742" y="766"/>
                    <a:pt x="728" y="760"/>
                  </a:cubicBezTo>
                  <a:cubicBezTo>
                    <a:pt x="699" y="749"/>
                    <a:pt x="674" y="726"/>
                    <a:pt x="654" y="700"/>
                  </a:cubicBezTo>
                  <a:cubicBezTo>
                    <a:pt x="628" y="665"/>
                    <a:pt x="608" y="625"/>
                    <a:pt x="593" y="585"/>
                  </a:cubicBezTo>
                  <a:cubicBezTo>
                    <a:pt x="587" y="574"/>
                    <a:pt x="579" y="565"/>
                    <a:pt x="565" y="565"/>
                  </a:cubicBezTo>
                  <a:cubicBezTo>
                    <a:pt x="553" y="565"/>
                    <a:pt x="539" y="574"/>
                    <a:pt x="536" y="585"/>
                  </a:cubicBezTo>
                  <a:cubicBezTo>
                    <a:pt x="521" y="671"/>
                    <a:pt x="484" y="754"/>
                    <a:pt x="427" y="823"/>
                  </a:cubicBezTo>
                  <a:moveTo>
                    <a:pt x="573" y="677"/>
                  </a:moveTo>
                  <a:lnTo>
                    <a:pt x="573" y="677"/>
                  </a:lnTo>
                  <a:cubicBezTo>
                    <a:pt x="573" y="680"/>
                    <a:pt x="573" y="680"/>
                    <a:pt x="573" y="680"/>
                  </a:cubicBezTo>
                  <a:lnTo>
                    <a:pt x="570" y="683"/>
                  </a:lnTo>
                  <a:cubicBezTo>
                    <a:pt x="570" y="680"/>
                    <a:pt x="570" y="680"/>
                    <a:pt x="573" y="677"/>
                  </a:cubicBezTo>
                  <a:moveTo>
                    <a:pt x="980" y="1067"/>
                  </a:moveTo>
                  <a:lnTo>
                    <a:pt x="980" y="1067"/>
                  </a:lnTo>
                  <a:cubicBezTo>
                    <a:pt x="974" y="1095"/>
                    <a:pt x="957" y="1121"/>
                    <a:pt x="940" y="1144"/>
                  </a:cubicBezTo>
                  <a:cubicBezTo>
                    <a:pt x="923" y="1170"/>
                    <a:pt x="900" y="1196"/>
                    <a:pt x="880" y="1219"/>
                  </a:cubicBezTo>
                  <a:cubicBezTo>
                    <a:pt x="831" y="1270"/>
                    <a:pt x="777" y="1313"/>
                    <a:pt x="714" y="1348"/>
                  </a:cubicBezTo>
                  <a:cubicBezTo>
                    <a:pt x="714" y="1345"/>
                    <a:pt x="714" y="1342"/>
                    <a:pt x="714" y="1339"/>
                  </a:cubicBezTo>
                  <a:cubicBezTo>
                    <a:pt x="737" y="1239"/>
                    <a:pt x="794" y="1147"/>
                    <a:pt x="877" y="1084"/>
                  </a:cubicBezTo>
                  <a:cubicBezTo>
                    <a:pt x="897" y="1067"/>
                    <a:pt x="923" y="1047"/>
                    <a:pt x="949" y="1041"/>
                  </a:cubicBezTo>
                  <a:cubicBezTo>
                    <a:pt x="957" y="1038"/>
                    <a:pt x="972" y="1035"/>
                    <a:pt x="977" y="1044"/>
                  </a:cubicBezTo>
                  <a:cubicBezTo>
                    <a:pt x="983" y="1050"/>
                    <a:pt x="983" y="1058"/>
                    <a:pt x="980"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 name="Google Shape;30;p3"/>
            <p:cNvSpPr/>
            <p:nvPr/>
          </p:nvSpPr>
          <p:spPr>
            <a:xfrm>
              <a:off x="1920039" y="4561263"/>
              <a:ext cx="426356" cy="608146"/>
            </a:xfrm>
            <a:custGeom>
              <a:rect b="b" l="l" r="r" t="t"/>
              <a:pathLst>
                <a:path extrusionOk="0" h="1482" w="1039">
                  <a:moveTo>
                    <a:pt x="990" y="984"/>
                  </a:moveTo>
                  <a:lnTo>
                    <a:pt x="990" y="984"/>
                  </a:lnTo>
                  <a:cubicBezTo>
                    <a:pt x="953" y="972"/>
                    <a:pt x="913" y="992"/>
                    <a:pt x="881" y="1012"/>
                  </a:cubicBezTo>
                  <a:cubicBezTo>
                    <a:pt x="818" y="1050"/>
                    <a:pt x="767" y="1101"/>
                    <a:pt x="726" y="1164"/>
                  </a:cubicBezTo>
                  <a:cubicBezTo>
                    <a:pt x="718" y="1176"/>
                    <a:pt x="709" y="1190"/>
                    <a:pt x="704" y="1204"/>
                  </a:cubicBezTo>
                  <a:cubicBezTo>
                    <a:pt x="701" y="1184"/>
                    <a:pt x="698" y="1161"/>
                    <a:pt x="695" y="1141"/>
                  </a:cubicBezTo>
                  <a:cubicBezTo>
                    <a:pt x="681" y="1058"/>
                    <a:pt x="663" y="975"/>
                    <a:pt x="646" y="892"/>
                  </a:cubicBezTo>
                  <a:cubicBezTo>
                    <a:pt x="638" y="843"/>
                    <a:pt x="629" y="797"/>
                    <a:pt x="621" y="749"/>
                  </a:cubicBezTo>
                  <a:cubicBezTo>
                    <a:pt x="643" y="777"/>
                    <a:pt x="675" y="800"/>
                    <a:pt x="709" y="815"/>
                  </a:cubicBezTo>
                  <a:cubicBezTo>
                    <a:pt x="732" y="823"/>
                    <a:pt x="758" y="832"/>
                    <a:pt x="784" y="829"/>
                  </a:cubicBezTo>
                  <a:cubicBezTo>
                    <a:pt x="815" y="823"/>
                    <a:pt x="835" y="803"/>
                    <a:pt x="844" y="774"/>
                  </a:cubicBezTo>
                  <a:cubicBezTo>
                    <a:pt x="861" y="723"/>
                    <a:pt x="850" y="665"/>
                    <a:pt x="827" y="617"/>
                  </a:cubicBezTo>
                  <a:cubicBezTo>
                    <a:pt x="815" y="585"/>
                    <a:pt x="798" y="559"/>
                    <a:pt x="781" y="534"/>
                  </a:cubicBezTo>
                  <a:cubicBezTo>
                    <a:pt x="827" y="536"/>
                    <a:pt x="873" y="528"/>
                    <a:pt x="916" y="505"/>
                  </a:cubicBezTo>
                  <a:cubicBezTo>
                    <a:pt x="950" y="488"/>
                    <a:pt x="985" y="459"/>
                    <a:pt x="1005" y="427"/>
                  </a:cubicBezTo>
                  <a:cubicBezTo>
                    <a:pt x="1019" y="405"/>
                    <a:pt x="1022" y="376"/>
                    <a:pt x="1002" y="353"/>
                  </a:cubicBezTo>
                  <a:cubicBezTo>
                    <a:pt x="990" y="339"/>
                    <a:pt x="970" y="330"/>
                    <a:pt x="950" y="327"/>
                  </a:cubicBezTo>
                  <a:cubicBezTo>
                    <a:pt x="904" y="322"/>
                    <a:pt x="856" y="316"/>
                    <a:pt x="807" y="316"/>
                  </a:cubicBezTo>
                  <a:cubicBezTo>
                    <a:pt x="835" y="230"/>
                    <a:pt x="859" y="135"/>
                    <a:pt x="818" y="49"/>
                  </a:cubicBezTo>
                  <a:cubicBezTo>
                    <a:pt x="807" y="24"/>
                    <a:pt x="790" y="0"/>
                    <a:pt x="761" y="0"/>
                  </a:cubicBezTo>
                  <a:cubicBezTo>
                    <a:pt x="735" y="0"/>
                    <a:pt x="712" y="15"/>
                    <a:pt x="692" y="26"/>
                  </a:cubicBezTo>
                  <a:cubicBezTo>
                    <a:pt x="655" y="52"/>
                    <a:pt x="623" y="87"/>
                    <a:pt x="603" y="127"/>
                  </a:cubicBezTo>
                  <a:cubicBezTo>
                    <a:pt x="583" y="170"/>
                    <a:pt x="575" y="213"/>
                    <a:pt x="578" y="259"/>
                  </a:cubicBezTo>
                  <a:cubicBezTo>
                    <a:pt x="526" y="187"/>
                    <a:pt x="449" y="130"/>
                    <a:pt x="362" y="101"/>
                  </a:cubicBezTo>
                  <a:cubicBezTo>
                    <a:pt x="334" y="92"/>
                    <a:pt x="299" y="81"/>
                    <a:pt x="268" y="95"/>
                  </a:cubicBezTo>
                  <a:cubicBezTo>
                    <a:pt x="239" y="107"/>
                    <a:pt x="228" y="141"/>
                    <a:pt x="225" y="170"/>
                  </a:cubicBezTo>
                  <a:cubicBezTo>
                    <a:pt x="222" y="227"/>
                    <a:pt x="248" y="279"/>
                    <a:pt x="285" y="322"/>
                  </a:cubicBezTo>
                  <a:cubicBezTo>
                    <a:pt x="299" y="339"/>
                    <a:pt x="317" y="356"/>
                    <a:pt x="334" y="370"/>
                  </a:cubicBezTo>
                  <a:cubicBezTo>
                    <a:pt x="242" y="364"/>
                    <a:pt x="151" y="376"/>
                    <a:pt x="73" y="436"/>
                  </a:cubicBezTo>
                  <a:cubicBezTo>
                    <a:pt x="33" y="465"/>
                    <a:pt x="-36" y="548"/>
                    <a:pt x="24" y="591"/>
                  </a:cubicBezTo>
                  <a:cubicBezTo>
                    <a:pt x="47" y="608"/>
                    <a:pt x="84" y="611"/>
                    <a:pt x="116" y="614"/>
                  </a:cubicBezTo>
                  <a:cubicBezTo>
                    <a:pt x="148" y="620"/>
                    <a:pt x="182" y="620"/>
                    <a:pt x="216" y="620"/>
                  </a:cubicBezTo>
                  <a:cubicBezTo>
                    <a:pt x="265" y="617"/>
                    <a:pt x="317" y="608"/>
                    <a:pt x="362" y="594"/>
                  </a:cubicBezTo>
                  <a:cubicBezTo>
                    <a:pt x="320" y="677"/>
                    <a:pt x="288" y="769"/>
                    <a:pt x="311" y="863"/>
                  </a:cubicBezTo>
                  <a:cubicBezTo>
                    <a:pt x="317" y="889"/>
                    <a:pt x="328" y="918"/>
                    <a:pt x="354" y="926"/>
                  </a:cubicBezTo>
                  <a:cubicBezTo>
                    <a:pt x="386" y="938"/>
                    <a:pt x="414" y="921"/>
                    <a:pt x="434" y="900"/>
                  </a:cubicBezTo>
                  <a:cubicBezTo>
                    <a:pt x="471" y="863"/>
                    <a:pt x="506" y="817"/>
                    <a:pt x="532" y="771"/>
                  </a:cubicBezTo>
                  <a:cubicBezTo>
                    <a:pt x="540" y="754"/>
                    <a:pt x="549" y="737"/>
                    <a:pt x="558" y="720"/>
                  </a:cubicBezTo>
                  <a:cubicBezTo>
                    <a:pt x="589" y="900"/>
                    <a:pt x="635" y="1081"/>
                    <a:pt x="652" y="1262"/>
                  </a:cubicBezTo>
                  <a:cubicBezTo>
                    <a:pt x="652" y="1287"/>
                    <a:pt x="655" y="1310"/>
                    <a:pt x="658" y="1333"/>
                  </a:cubicBezTo>
                  <a:cubicBezTo>
                    <a:pt x="652" y="1356"/>
                    <a:pt x="649" y="1376"/>
                    <a:pt x="649" y="1396"/>
                  </a:cubicBezTo>
                  <a:cubicBezTo>
                    <a:pt x="646" y="1405"/>
                    <a:pt x="652" y="1414"/>
                    <a:pt x="661" y="1419"/>
                  </a:cubicBezTo>
                  <a:cubicBezTo>
                    <a:pt x="661" y="1431"/>
                    <a:pt x="663" y="1442"/>
                    <a:pt x="663" y="1454"/>
                  </a:cubicBezTo>
                  <a:cubicBezTo>
                    <a:pt x="663" y="1491"/>
                    <a:pt x="721" y="1491"/>
                    <a:pt x="721" y="1454"/>
                  </a:cubicBezTo>
                  <a:cubicBezTo>
                    <a:pt x="721" y="1439"/>
                    <a:pt x="718" y="1425"/>
                    <a:pt x="718" y="1408"/>
                  </a:cubicBezTo>
                  <a:cubicBezTo>
                    <a:pt x="724" y="1408"/>
                    <a:pt x="726" y="1408"/>
                    <a:pt x="732" y="1405"/>
                  </a:cubicBezTo>
                  <a:cubicBezTo>
                    <a:pt x="801" y="1368"/>
                    <a:pt x="864" y="1322"/>
                    <a:pt x="916" y="1264"/>
                  </a:cubicBezTo>
                  <a:cubicBezTo>
                    <a:pt x="944" y="1236"/>
                    <a:pt x="970" y="1204"/>
                    <a:pt x="990" y="1173"/>
                  </a:cubicBezTo>
                  <a:cubicBezTo>
                    <a:pt x="1010" y="1144"/>
                    <a:pt x="1031" y="1113"/>
                    <a:pt x="1036" y="1078"/>
                  </a:cubicBezTo>
                  <a:cubicBezTo>
                    <a:pt x="1045" y="1038"/>
                    <a:pt x="1031" y="998"/>
                    <a:pt x="990" y="984"/>
                  </a:cubicBezTo>
                  <a:moveTo>
                    <a:pt x="428" y="823"/>
                  </a:moveTo>
                  <a:lnTo>
                    <a:pt x="428" y="823"/>
                  </a:lnTo>
                  <a:cubicBezTo>
                    <a:pt x="414" y="837"/>
                    <a:pt x="400" y="858"/>
                    <a:pt x="383" y="869"/>
                  </a:cubicBezTo>
                  <a:cubicBezTo>
                    <a:pt x="380" y="869"/>
                    <a:pt x="377" y="872"/>
                    <a:pt x="374" y="872"/>
                  </a:cubicBezTo>
                  <a:cubicBezTo>
                    <a:pt x="368" y="872"/>
                    <a:pt x="365" y="849"/>
                    <a:pt x="365" y="846"/>
                  </a:cubicBezTo>
                  <a:cubicBezTo>
                    <a:pt x="354" y="800"/>
                    <a:pt x="362" y="754"/>
                    <a:pt x="377" y="711"/>
                  </a:cubicBezTo>
                  <a:cubicBezTo>
                    <a:pt x="394" y="657"/>
                    <a:pt x="423" y="605"/>
                    <a:pt x="449" y="557"/>
                  </a:cubicBezTo>
                  <a:cubicBezTo>
                    <a:pt x="457" y="548"/>
                    <a:pt x="454" y="531"/>
                    <a:pt x="446" y="522"/>
                  </a:cubicBezTo>
                  <a:cubicBezTo>
                    <a:pt x="434" y="514"/>
                    <a:pt x="423" y="514"/>
                    <a:pt x="411" y="519"/>
                  </a:cubicBezTo>
                  <a:cubicBezTo>
                    <a:pt x="308" y="562"/>
                    <a:pt x="193" y="574"/>
                    <a:pt x="84" y="554"/>
                  </a:cubicBezTo>
                  <a:cubicBezTo>
                    <a:pt x="76" y="551"/>
                    <a:pt x="67" y="548"/>
                    <a:pt x="59" y="545"/>
                  </a:cubicBezTo>
                  <a:lnTo>
                    <a:pt x="59" y="542"/>
                  </a:lnTo>
                  <a:cubicBezTo>
                    <a:pt x="62" y="536"/>
                    <a:pt x="64" y="531"/>
                    <a:pt x="67" y="525"/>
                  </a:cubicBezTo>
                  <a:cubicBezTo>
                    <a:pt x="79" y="508"/>
                    <a:pt x="93" y="490"/>
                    <a:pt x="110" y="479"/>
                  </a:cubicBezTo>
                  <a:cubicBezTo>
                    <a:pt x="145" y="451"/>
                    <a:pt x="190" y="433"/>
                    <a:pt x="236" y="427"/>
                  </a:cubicBezTo>
                  <a:cubicBezTo>
                    <a:pt x="302" y="419"/>
                    <a:pt x="371" y="431"/>
                    <a:pt x="440" y="442"/>
                  </a:cubicBezTo>
                  <a:cubicBezTo>
                    <a:pt x="454" y="445"/>
                    <a:pt x="469" y="439"/>
                    <a:pt x="474" y="425"/>
                  </a:cubicBezTo>
                  <a:cubicBezTo>
                    <a:pt x="480" y="413"/>
                    <a:pt x="474" y="396"/>
                    <a:pt x="463" y="390"/>
                  </a:cubicBezTo>
                  <a:cubicBezTo>
                    <a:pt x="391" y="347"/>
                    <a:pt x="297" y="287"/>
                    <a:pt x="285" y="198"/>
                  </a:cubicBezTo>
                  <a:cubicBezTo>
                    <a:pt x="282" y="187"/>
                    <a:pt x="279" y="158"/>
                    <a:pt x="291" y="147"/>
                  </a:cubicBezTo>
                  <a:cubicBezTo>
                    <a:pt x="297" y="144"/>
                    <a:pt x="308" y="147"/>
                    <a:pt x="314" y="147"/>
                  </a:cubicBezTo>
                  <a:cubicBezTo>
                    <a:pt x="328" y="150"/>
                    <a:pt x="340" y="152"/>
                    <a:pt x="351" y="158"/>
                  </a:cubicBezTo>
                  <a:cubicBezTo>
                    <a:pt x="397" y="172"/>
                    <a:pt x="437" y="196"/>
                    <a:pt x="471" y="227"/>
                  </a:cubicBezTo>
                  <a:cubicBezTo>
                    <a:pt x="512" y="261"/>
                    <a:pt x="546" y="304"/>
                    <a:pt x="569" y="353"/>
                  </a:cubicBezTo>
                  <a:cubicBezTo>
                    <a:pt x="575" y="368"/>
                    <a:pt x="595" y="370"/>
                    <a:pt x="606" y="364"/>
                  </a:cubicBezTo>
                  <a:cubicBezTo>
                    <a:pt x="621" y="356"/>
                    <a:pt x="623" y="339"/>
                    <a:pt x="618" y="324"/>
                  </a:cubicBezTo>
                  <a:cubicBezTo>
                    <a:pt x="612" y="316"/>
                    <a:pt x="609" y="307"/>
                    <a:pt x="603" y="299"/>
                  </a:cubicBezTo>
                  <a:cubicBezTo>
                    <a:pt x="609" y="299"/>
                    <a:pt x="612" y="299"/>
                    <a:pt x="615" y="299"/>
                  </a:cubicBezTo>
                  <a:cubicBezTo>
                    <a:pt x="632" y="293"/>
                    <a:pt x="638" y="279"/>
                    <a:pt x="635" y="261"/>
                  </a:cubicBezTo>
                  <a:cubicBezTo>
                    <a:pt x="626" y="198"/>
                    <a:pt x="658" y="130"/>
                    <a:pt x="706" y="87"/>
                  </a:cubicBezTo>
                  <a:cubicBezTo>
                    <a:pt x="718" y="78"/>
                    <a:pt x="732" y="66"/>
                    <a:pt x="747" y="61"/>
                  </a:cubicBezTo>
                  <a:cubicBezTo>
                    <a:pt x="750" y="61"/>
                    <a:pt x="755" y="58"/>
                    <a:pt x="758" y="58"/>
                  </a:cubicBezTo>
                  <a:cubicBezTo>
                    <a:pt x="758" y="58"/>
                    <a:pt x="758" y="55"/>
                    <a:pt x="761" y="58"/>
                  </a:cubicBezTo>
                  <a:cubicBezTo>
                    <a:pt x="767" y="66"/>
                    <a:pt x="770" y="75"/>
                    <a:pt x="772" y="81"/>
                  </a:cubicBezTo>
                  <a:cubicBezTo>
                    <a:pt x="784" y="118"/>
                    <a:pt x="784" y="158"/>
                    <a:pt x="778" y="198"/>
                  </a:cubicBezTo>
                  <a:cubicBezTo>
                    <a:pt x="770" y="247"/>
                    <a:pt x="755" y="293"/>
                    <a:pt x="738" y="339"/>
                  </a:cubicBezTo>
                  <a:cubicBezTo>
                    <a:pt x="732" y="356"/>
                    <a:pt x="750" y="376"/>
                    <a:pt x="767" y="376"/>
                  </a:cubicBezTo>
                  <a:cubicBezTo>
                    <a:pt x="821" y="373"/>
                    <a:pt x="878" y="373"/>
                    <a:pt x="936" y="385"/>
                  </a:cubicBezTo>
                  <a:cubicBezTo>
                    <a:pt x="942" y="385"/>
                    <a:pt x="950" y="385"/>
                    <a:pt x="956" y="387"/>
                  </a:cubicBezTo>
                  <a:lnTo>
                    <a:pt x="959" y="390"/>
                  </a:lnTo>
                  <a:lnTo>
                    <a:pt x="959" y="390"/>
                  </a:lnTo>
                  <a:cubicBezTo>
                    <a:pt x="959" y="393"/>
                    <a:pt x="956" y="396"/>
                    <a:pt x="956" y="396"/>
                  </a:cubicBezTo>
                  <a:cubicBezTo>
                    <a:pt x="944" y="413"/>
                    <a:pt x="933" y="425"/>
                    <a:pt x="919" y="436"/>
                  </a:cubicBezTo>
                  <a:cubicBezTo>
                    <a:pt x="864" y="479"/>
                    <a:pt x="784" y="490"/>
                    <a:pt x="721" y="456"/>
                  </a:cubicBezTo>
                  <a:cubicBezTo>
                    <a:pt x="689" y="442"/>
                    <a:pt x="667" y="476"/>
                    <a:pt x="687" y="502"/>
                  </a:cubicBezTo>
                  <a:cubicBezTo>
                    <a:pt x="738" y="565"/>
                    <a:pt x="798" y="643"/>
                    <a:pt x="795" y="729"/>
                  </a:cubicBezTo>
                  <a:cubicBezTo>
                    <a:pt x="793" y="743"/>
                    <a:pt x="793" y="766"/>
                    <a:pt x="781" y="771"/>
                  </a:cubicBezTo>
                  <a:cubicBezTo>
                    <a:pt x="767" y="777"/>
                    <a:pt x="741" y="766"/>
                    <a:pt x="730" y="760"/>
                  </a:cubicBezTo>
                  <a:cubicBezTo>
                    <a:pt x="698" y="749"/>
                    <a:pt x="672" y="726"/>
                    <a:pt x="652" y="700"/>
                  </a:cubicBezTo>
                  <a:cubicBezTo>
                    <a:pt x="626" y="665"/>
                    <a:pt x="609" y="625"/>
                    <a:pt x="592" y="585"/>
                  </a:cubicBezTo>
                  <a:cubicBezTo>
                    <a:pt x="589" y="574"/>
                    <a:pt x="578" y="565"/>
                    <a:pt x="566" y="565"/>
                  </a:cubicBezTo>
                  <a:cubicBezTo>
                    <a:pt x="552" y="565"/>
                    <a:pt x="540" y="574"/>
                    <a:pt x="537" y="585"/>
                  </a:cubicBezTo>
                  <a:cubicBezTo>
                    <a:pt x="520" y="671"/>
                    <a:pt x="483" y="754"/>
                    <a:pt x="428" y="823"/>
                  </a:cubicBezTo>
                  <a:moveTo>
                    <a:pt x="572" y="677"/>
                  </a:moveTo>
                  <a:lnTo>
                    <a:pt x="572" y="677"/>
                  </a:lnTo>
                  <a:cubicBezTo>
                    <a:pt x="572" y="680"/>
                    <a:pt x="572" y="680"/>
                    <a:pt x="575" y="680"/>
                  </a:cubicBezTo>
                  <a:cubicBezTo>
                    <a:pt x="572" y="680"/>
                    <a:pt x="572" y="683"/>
                    <a:pt x="572" y="683"/>
                  </a:cubicBezTo>
                  <a:cubicBezTo>
                    <a:pt x="572" y="680"/>
                    <a:pt x="572" y="680"/>
                    <a:pt x="572" y="677"/>
                  </a:cubicBezTo>
                  <a:moveTo>
                    <a:pt x="982" y="1067"/>
                  </a:moveTo>
                  <a:lnTo>
                    <a:pt x="982" y="1067"/>
                  </a:lnTo>
                  <a:cubicBezTo>
                    <a:pt x="976" y="1095"/>
                    <a:pt x="956" y="1121"/>
                    <a:pt x="942" y="1144"/>
                  </a:cubicBezTo>
                  <a:cubicBezTo>
                    <a:pt x="922" y="1170"/>
                    <a:pt x="902" y="1196"/>
                    <a:pt x="878" y="1219"/>
                  </a:cubicBezTo>
                  <a:cubicBezTo>
                    <a:pt x="833" y="1270"/>
                    <a:pt x="775" y="1313"/>
                    <a:pt x="715" y="1348"/>
                  </a:cubicBezTo>
                  <a:cubicBezTo>
                    <a:pt x="715" y="1345"/>
                    <a:pt x="715" y="1342"/>
                    <a:pt x="715" y="1339"/>
                  </a:cubicBezTo>
                  <a:cubicBezTo>
                    <a:pt x="738" y="1239"/>
                    <a:pt x="795" y="1147"/>
                    <a:pt x="876" y="1084"/>
                  </a:cubicBezTo>
                  <a:cubicBezTo>
                    <a:pt x="898" y="1067"/>
                    <a:pt x="922" y="1047"/>
                    <a:pt x="950" y="1041"/>
                  </a:cubicBezTo>
                  <a:cubicBezTo>
                    <a:pt x="959" y="1038"/>
                    <a:pt x="970" y="1035"/>
                    <a:pt x="979" y="1044"/>
                  </a:cubicBezTo>
                  <a:cubicBezTo>
                    <a:pt x="982" y="1050"/>
                    <a:pt x="982" y="1058"/>
                    <a:pt x="982"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 name="Google Shape;31;p3"/>
            <p:cNvSpPr/>
            <p:nvPr/>
          </p:nvSpPr>
          <p:spPr>
            <a:xfrm>
              <a:off x="1422891" y="4169374"/>
              <a:ext cx="481754" cy="1001677"/>
            </a:xfrm>
            <a:custGeom>
              <a:rect b="b" l="l" r="r" t="t"/>
              <a:pathLst>
                <a:path extrusionOk="0" h="2441" w="1174">
                  <a:moveTo>
                    <a:pt x="1135" y="419"/>
                  </a:moveTo>
                  <a:lnTo>
                    <a:pt x="1135" y="419"/>
                  </a:lnTo>
                  <a:cubicBezTo>
                    <a:pt x="1103" y="405"/>
                    <a:pt x="1066" y="399"/>
                    <a:pt x="1034" y="399"/>
                  </a:cubicBezTo>
                  <a:cubicBezTo>
                    <a:pt x="980" y="399"/>
                    <a:pt x="928" y="414"/>
                    <a:pt x="880" y="431"/>
                  </a:cubicBezTo>
                  <a:cubicBezTo>
                    <a:pt x="923" y="336"/>
                    <a:pt x="934" y="230"/>
                    <a:pt x="914" y="130"/>
                  </a:cubicBezTo>
                  <a:cubicBezTo>
                    <a:pt x="900" y="76"/>
                    <a:pt x="868" y="-10"/>
                    <a:pt x="797" y="1"/>
                  </a:cubicBezTo>
                  <a:cubicBezTo>
                    <a:pt x="759" y="10"/>
                    <a:pt x="739" y="44"/>
                    <a:pt x="719" y="73"/>
                  </a:cubicBezTo>
                  <a:cubicBezTo>
                    <a:pt x="699" y="99"/>
                    <a:pt x="685" y="130"/>
                    <a:pt x="670" y="159"/>
                  </a:cubicBezTo>
                  <a:cubicBezTo>
                    <a:pt x="647" y="210"/>
                    <a:pt x="633" y="268"/>
                    <a:pt x="627" y="322"/>
                  </a:cubicBezTo>
                  <a:cubicBezTo>
                    <a:pt x="581" y="236"/>
                    <a:pt x="513" y="159"/>
                    <a:pt x="429" y="104"/>
                  </a:cubicBezTo>
                  <a:cubicBezTo>
                    <a:pt x="398" y="84"/>
                    <a:pt x="361" y="58"/>
                    <a:pt x="323" y="53"/>
                  </a:cubicBezTo>
                  <a:cubicBezTo>
                    <a:pt x="275" y="44"/>
                    <a:pt x="240" y="73"/>
                    <a:pt x="223" y="116"/>
                  </a:cubicBezTo>
                  <a:cubicBezTo>
                    <a:pt x="192" y="190"/>
                    <a:pt x="212" y="279"/>
                    <a:pt x="255" y="345"/>
                  </a:cubicBezTo>
                  <a:cubicBezTo>
                    <a:pt x="278" y="382"/>
                    <a:pt x="306" y="417"/>
                    <a:pt x="341" y="445"/>
                  </a:cubicBezTo>
                  <a:cubicBezTo>
                    <a:pt x="309" y="440"/>
                    <a:pt x="275" y="440"/>
                    <a:pt x="240" y="443"/>
                  </a:cubicBezTo>
                  <a:cubicBezTo>
                    <a:pt x="172" y="445"/>
                    <a:pt x="94" y="460"/>
                    <a:pt x="40" y="508"/>
                  </a:cubicBezTo>
                  <a:cubicBezTo>
                    <a:pt x="17" y="528"/>
                    <a:pt x="0" y="557"/>
                    <a:pt x="0" y="589"/>
                  </a:cubicBezTo>
                  <a:cubicBezTo>
                    <a:pt x="0" y="617"/>
                    <a:pt x="11" y="646"/>
                    <a:pt x="34" y="666"/>
                  </a:cubicBezTo>
                  <a:cubicBezTo>
                    <a:pt x="80" y="703"/>
                    <a:pt x="146" y="703"/>
                    <a:pt x="200" y="698"/>
                  </a:cubicBezTo>
                  <a:cubicBezTo>
                    <a:pt x="263" y="689"/>
                    <a:pt x="329" y="680"/>
                    <a:pt x="395" y="669"/>
                  </a:cubicBezTo>
                  <a:cubicBezTo>
                    <a:pt x="364" y="700"/>
                    <a:pt x="332" y="735"/>
                    <a:pt x="306" y="769"/>
                  </a:cubicBezTo>
                  <a:cubicBezTo>
                    <a:pt x="283" y="798"/>
                    <a:pt x="260" y="829"/>
                    <a:pt x="243" y="861"/>
                  </a:cubicBezTo>
                  <a:cubicBezTo>
                    <a:pt x="223" y="892"/>
                    <a:pt x="203" y="924"/>
                    <a:pt x="192" y="955"/>
                  </a:cubicBezTo>
                  <a:cubicBezTo>
                    <a:pt x="183" y="987"/>
                    <a:pt x="180" y="1024"/>
                    <a:pt x="203" y="1047"/>
                  </a:cubicBezTo>
                  <a:cubicBezTo>
                    <a:pt x="232" y="1073"/>
                    <a:pt x="275" y="1070"/>
                    <a:pt x="309" y="1062"/>
                  </a:cubicBezTo>
                  <a:cubicBezTo>
                    <a:pt x="378" y="1047"/>
                    <a:pt x="435" y="1001"/>
                    <a:pt x="475" y="947"/>
                  </a:cubicBezTo>
                  <a:cubicBezTo>
                    <a:pt x="498" y="915"/>
                    <a:pt x="516" y="881"/>
                    <a:pt x="530" y="847"/>
                  </a:cubicBezTo>
                  <a:cubicBezTo>
                    <a:pt x="536" y="867"/>
                    <a:pt x="547" y="884"/>
                    <a:pt x="556" y="901"/>
                  </a:cubicBezTo>
                  <a:cubicBezTo>
                    <a:pt x="530" y="1085"/>
                    <a:pt x="510" y="1268"/>
                    <a:pt x="504" y="1451"/>
                  </a:cubicBezTo>
                  <a:cubicBezTo>
                    <a:pt x="495" y="1652"/>
                    <a:pt x="501" y="1853"/>
                    <a:pt x="521" y="2050"/>
                  </a:cubicBezTo>
                  <a:cubicBezTo>
                    <a:pt x="533" y="2174"/>
                    <a:pt x="550" y="2297"/>
                    <a:pt x="567" y="2420"/>
                  </a:cubicBezTo>
                  <a:cubicBezTo>
                    <a:pt x="570" y="2434"/>
                    <a:pt x="590" y="2443"/>
                    <a:pt x="604" y="2440"/>
                  </a:cubicBezTo>
                  <a:cubicBezTo>
                    <a:pt x="619" y="2434"/>
                    <a:pt x="627" y="2420"/>
                    <a:pt x="625" y="2403"/>
                  </a:cubicBezTo>
                  <a:cubicBezTo>
                    <a:pt x="593" y="2199"/>
                    <a:pt x="567" y="1990"/>
                    <a:pt x="558" y="1784"/>
                  </a:cubicBezTo>
                  <a:cubicBezTo>
                    <a:pt x="553" y="1586"/>
                    <a:pt x="558" y="1388"/>
                    <a:pt x="579" y="1193"/>
                  </a:cubicBezTo>
                  <a:cubicBezTo>
                    <a:pt x="584" y="1116"/>
                    <a:pt x="596" y="1039"/>
                    <a:pt x="604" y="964"/>
                  </a:cubicBezTo>
                  <a:cubicBezTo>
                    <a:pt x="625" y="981"/>
                    <a:pt x="645" y="996"/>
                    <a:pt x="667" y="1007"/>
                  </a:cubicBezTo>
                  <a:cubicBezTo>
                    <a:pt x="719" y="1036"/>
                    <a:pt x="785" y="1050"/>
                    <a:pt x="842" y="1024"/>
                  </a:cubicBezTo>
                  <a:cubicBezTo>
                    <a:pt x="871" y="1013"/>
                    <a:pt x="894" y="987"/>
                    <a:pt x="902" y="958"/>
                  </a:cubicBezTo>
                  <a:cubicBezTo>
                    <a:pt x="914" y="924"/>
                    <a:pt x="905" y="890"/>
                    <a:pt x="894" y="858"/>
                  </a:cubicBezTo>
                  <a:cubicBezTo>
                    <a:pt x="877" y="818"/>
                    <a:pt x="851" y="787"/>
                    <a:pt x="825" y="755"/>
                  </a:cubicBezTo>
                  <a:cubicBezTo>
                    <a:pt x="814" y="738"/>
                    <a:pt x="802" y="720"/>
                    <a:pt x="788" y="703"/>
                  </a:cubicBezTo>
                  <a:cubicBezTo>
                    <a:pt x="894" y="726"/>
                    <a:pt x="1003" y="715"/>
                    <a:pt x="1086" y="646"/>
                  </a:cubicBezTo>
                  <a:cubicBezTo>
                    <a:pt x="1129" y="612"/>
                    <a:pt x="1163" y="563"/>
                    <a:pt x="1172" y="506"/>
                  </a:cubicBezTo>
                  <a:cubicBezTo>
                    <a:pt x="1178" y="471"/>
                    <a:pt x="1169" y="437"/>
                    <a:pt x="1135" y="419"/>
                  </a:cubicBezTo>
                  <a:moveTo>
                    <a:pt x="1117" y="491"/>
                  </a:moveTo>
                  <a:lnTo>
                    <a:pt x="1117" y="491"/>
                  </a:lnTo>
                  <a:cubicBezTo>
                    <a:pt x="1115" y="537"/>
                    <a:pt x="1083" y="577"/>
                    <a:pt x="1049" y="603"/>
                  </a:cubicBezTo>
                  <a:cubicBezTo>
                    <a:pt x="1014" y="635"/>
                    <a:pt x="965" y="652"/>
                    <a:pt x="920" y="657"/>
                  </a:cubicBezTo>
                  <a:cubicBezTo>
                    <a:pt x="854" y="663"/>
                    <a:pt x="788" y="649"/>
                    <a:pt x="725" y="626"/>
                  </a:cubicBezTo>
                  <a:cubicBezTo>
                    <a:pt x="702" y="620"/>
                    <a:pt x="679" y="649"/>
                    <a:pt x="693" y="669"/>
                  </a:cubicBezTo>
                  <a:cubicBezTo>
                    <a:pt x="733" y="726"/>
                    <a:pt x="776" y="781"/>
                    <a:pt x="817" y="838"/>
                  </a:cubicBezTo>
                  <a:cubicBezTo>
                    <a:pt x="839" y="872"/>
                    <a:pt x="874" y="935"/>
                    <a:pt x="828" y="967"/>
                  </a:cubicBezTo>
                  <a:cubicBezTo>
                    <a:pt x="793" y="990"/>
                    <a:pt x="742" y="981"/>
                    <a:pt x="705" y="964"/>
                  </a:cubicBezTo>
                  <a:cubicBezTo>
                    <a:pt x="670" y="947"/>
                    <a:pt x="639" y="921"/>
                    <a:pt x="616" y="890"/>
                  </a:cubicBezTo>
                  <a:cubicBezTo>
                    <a:pt x="619" y="870"/>
                    <a:pt x="621" y="850"/>
                    <a:pt x="625" y="832"/>
                  </a:cubicBezTo>
                  <a:cubicBezTo>
                    <a:pt x="627" y="815"/>
                    <a:pt x="621" y="801"/>
                    <a:pt x="604" y="795"/>
                  </a:cubicBezTo>
                  <a:cubicBezTo>
                    <a:pt x="596" y="792"/>
                    <a:pt x="584" y="798"/>
                    <a:pt x="576" y="804"/>
                  </a:cubicBezTo>
                  <a:cubicBezTo>
                    <a:pt x="567" y="775"/>
                    <a:pt x="564" y="743"/>
                    <a:pt x="570" y="712"/>
                  </a:cubicBezTo>
                  <a:cubicBezTo>
                    <a:pt x="573" y="698"/>
                    <a:pt x="567" y="680"/>
                    <a:pt x="550" y="678"/>
                  </a:cubicBezTo>
                  <a:cubicBezTo>
                    <a:pt x="536" y="672"/>
                    <a:pt x="518" y="680"/>
                    <a:pt x="516" y="698"/>
                  </a:cubicBezTo>
                  <a:cubicBezTo>
                    <a:pt x="487" y="812"/>
                    <a:pt x="447" y="947"/>
                    <a:pt x="326" y="996"/>
                  </a:cubicBezTo>
                  <a:cubicBezTo>
                    <a:pt x="306" y="1004"/>
                    <a:pt x="275" y="1016"/>
                    <a:pt x="252" y="1010"/>
                  </a:cubicBezTo>
                  <a:cubicBezTo>
                    <a:pt x="243" y="1007"/>
                    <a:pt x="243" y="1004"/>
                    <a:pt x="243" y="999"/>
                  </a:cubicBezTo>
                  <a:cubicBezTo>
                    <a:pt x="240" y="987"/>
                    <a:pt x="246" y="976"/>
                    <a:pt x="249" y="964"/>
                  </a:cubicBezTo>
                  <a:cubicBezTo>
                    <a:pt x="260" y="938"/>
                    <a:pt x="278" y="910"/>
                    <a:pt x="295" y="887"/>
                  </a:cubicBezTo>
                  <a:cubicBezTo>
                    <a:pt x="312" y="858"/>
                    <a:pt x="329" y="832"/>
                    <a:pt x="349" y="804"/>
                  </a:cubicBezTo>
                  <a:cubicBezTo>
                    <a:pt x="395" y="746"/>
                    <a:pt x="447" y="695"/>
                    <a:pt x="501" y="646"/>
                  </a:cubicBezTo>
                  <a:cubicBezTo>
                    <a:pt x="510" y="637"/>
                    <a:pt x="513" y="623"/>
                    <a:pt x="504" y="612"/>
                  </a:cubicBezTo>
                  <a:cubicBezTo>
                    <a:pt x="498" y="600"/>
                    <a:pt x="487" y="597"/>
                    <a:pt x="473" y="600"/>
                  </a:cubicBezTo>
                  <a:cubicBezTo>
                    <a:pt x="395" y="612"/>
                    <a:pt x="321" y="623"/>
                    <a:pt x="243" y="635"/>
                  </a:cubicBezTo>
                  <a:cubicBezTo>
                    <a:pt x="194" y="640"/>
                    <a:pt x="140" y="652"/>
                    <a:pt x="91" y="635"/>
                  </a:cubicBezTo>
                  <a:cubicBezTo>
                    <a:pt x="88" y="632"/>
                    <a:pt x="85" y="632"/>
                    <a:pt x="83" y="629"/>
                  </a:cubicBezTo>
                  <a:cubicBezTo>
                    <a:pt x="77" y="626"/>
                    <a:pt x="74" y="626"/>
                    <a:pt x="71" y="623"/>
                  </a:cubicBezTo>
                  <a:cubicBezTo>
                    <a:pt x="66" y="617"/>
                    <a:pt x="63" y="612"/>
                    <a:pt x="60" y="603"/>
                  </a:cubicBezTo>
                  <a:cubicBezTo>
                    <a:pt x="54" y="583"/>
                    <a:pt x="60" y="569"/>
                    <a:pt x="74" y="554"/>
                  </a:cubicBezTo>
                  <a:cubicBezTo>
                    <a:pt x="117" y="511"/>
                    <a:pt x="183" y="503"/>
                    <a:pt x="238" y="500"/>
                  </a:cubicBezTo>
                  <a:cubicBezTo>
                    <a:pt x="315" y="494"/>
                    <a:pt x="395" y="506"/>
                    <a:pt x="467" y="531"/>
                  </a:cubicBezTo>
                  <a:cubicBezTo>
                    <a:pt x="498" y="543"/>
                    <a:pt x="516" y="497"/>
                    <a:pt x="490" y="480"/>
                  </a:cubicBezTo>
                  <a:cubicBezTo>
                    <a:pt x="429" y="443"/>
                    <a:pt x="369" y="399"/>
                    <a:pt x="323" y="345"/>
                  </a:cubicBezTo>
                  <a:cubicBezTo>
                    <a:pt x="283" y="296"/>
                    <a:pt x="257" y="227"/>
                    <a:pt x="269" y="167"/>
                  </a:cubicBezTo>
                  <a:cubicBezTo>
                    <a:pt x="272" y="142"/>
                    <a:pt x="281" y="104"/>
                    <a:pt x="315" y="110"/>
                  </a:cubicBezTo>
                  <a:cubicBezTo>
                    <a:pt x="344" y="116"/>
                    <a:pt x="375" y="136"/>
                    <a:pt x="398" y="153"/>
                  </a:cubicBezTo>
                  <a:cubicBezTo>
                    <a:pt x="453" y="188"/>
                    <a:pt x="498" y="233"/>
                    <a:pt x="536" y="285"/>
                  </a:cubicBezTo>
                  <a:cubicBezTo>
                    <a:pt x="579" y="342"/>
                    <a:pt x="610" y="405"/>
                    <a:pt x="630" y="474"/>
                  </a:cubicBezTo>
                  <a:cubicBezTo>
                    <a:pt x="639" y="511"/>
                    <a:pt x="693" y="494"/>
                    <a:pt x="685" y="460"/>
                  </a:cubicBezTo>
                  <a:cubicBezTo>
                    <a:pt x="679" y="443"/>
                    <a:pt x="676" y="428"/>
                    <a:pt x="670" y="411"/>
                  </a:cubicBezTo>
                  <a:cubicBezTo>
                    <a:pt x="679" y="408"/>
                    <a:pt x="685" y="399"/>
                    <a:pt x="685" y="385"/>
                  </a:cubicBezTo>
                  <a:cubicBezTo>
                    <a:pt x="682" y="328"/>
                    <a:pt x="690" y="271"/>
                    <a:pt x="710" y="216"/>
                  </a:cubicBezTo>
                  <a:cubicBezTo>
                    <a:pt x="728" y="164"/>
                    <a:pt x="756" y="110"/>
                    <a:pt x="793" y="70"/>
                  </a:cubicBezTo>
                  <a:cubicBezTo>
                    <a:pt x="808" y="53"/>
                    <a:pt x="819" y="58"/>
                    <a:pt x="831" y="76"/>
                  </a:cubicBezTo>
                  <a:cubicBezTo>
                    <a:pt x="845" y="96"/>
                    <a:pt x="851" y="121"/>
                    <a:pt x="857" y="144"/>
                  </a:cubicBezTo>
                  <a:cubicBezTo>
                    <a:pt x="868" y="199"/>
                    <a:pt x="868" y="253"/>
                    <a:pt x="860" y="305"/>
                  </a:cubicBezTo>
                  <a:cubicBezTo>
                    <a:pt x="848" y="365"/>
                    <a:pt x="822" y="422"/>
                    <a:pt x="785" y="471"/>
                  </a:cubicBezTo>
                  <a:cubicBezTo>
                    <a:pt x="771" y="491"/>
                    <a:pt x="797" y="523"/>
                    <a:pt x="819" y="514"/>
                  </a:cubicBezTo>
                  <a:cubicBezTo>
                    <a:pt x="874" y="491"/>
                    <a:pt x="931" y="468"/>
                    <a:pt x="991" y="460"/>
                  </a:cubicBezTo>
                  <a:cubicBezTo>
                    <a:pt x="1017" y="457"/>
                    <a:pt x="1046" y="457"/>
                    <a:pt x="1074" y="463"/>
                  </a:cubicBezTo>
                  <a:cubicBezTo>
                    <a:pt x="1086" y="463"/>
                    <a:pt x="1100" y="465"/>
                    <a:pt x="1109" y="471"/>
                  </a:cubicBezTo>
                  <a:cubicBezTo>
                    <a:pt x="1117" y="477"/>
                    <a:pt x="1117" y="483"/>
                    <a:pt x="1117" y="49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 name="Google Shape;32;p3"/>
            <p:cNvSpPr/>
            <p:nvPr/>
          </p:nvSpPr>
          <p:spPr>
            <a:xfrm>
              <a:off x="1102617" y="4633075"/>
              <a:ext cx="304892" cy="531410"/>
            </a:xfrm>
            <a:custGeom>
              <a:rect b="b" l="l" r="r" t="t"/>
              <a:pathLst>
                <a:path extrusionOk="0" h="1295" w="743">
                  <a:moveTo>
                    <a:pt x="729" y="737"/>
                  </a:moveTo>
                  <a:lnTo>
                    <a:pt x="729" y="737"/>
                  </a:lnTo>
                  <a:cubicBezTo>
                    <a:pt x="706" y="714"/>
                    <a:pt x="675" y="717"/>
                    <a:pt x="646" y="725"/>
                  </a:cubicBezTo>
                  <a:cubicBezTo>
                    <a:pt x="600" y="740"/>
                    <a:pt x="557" y="768"/>
                    <a:pt x="529" y="806"/>
                  </a:cubicBezTo>
                  <a:cubicBezTo>
                    <a:pt x="503" y="834"/>
                    <a:pt x="483" y="866"/>
                    <a:pt x="466" y="900"/>
                  </a:cubicBezTo>
                  <a:cubicBezTo>
                    <a:pt x="457" y="817"/>
                    <a:pt x="448" y="731"/>
                    <a:pt x="437" y="648"/>
                  </a:cubicBezTo>
                  <a:cubicBezTo>
                    <a:pt x="431" y="605"/>
                    <a:pt x="425" y="562"/>
                    <a:pt x="420" y="519"/>
                  </a:cubicBezTo>
                  <a:cubicBezTo>
                    <a:pt x="423" y="513"/>
                    <a:pt x="425" y="508"/>
                    <a:pt x="425" y="502"/>
                  </a:cubicBezTo>
                  <a:cubicBezTo>
                    <a:pt x="431" y="485"/>
                    <a:pt x="437" y="470"/>
                    <a:pt x="440" y="453"/>
                  </a:cubicBezTo>
                  <a:cubicBezTo>
                    <a:pt x="483" y="493"/>
                    <a:pt x="549" y="508"/>
                    <a:pt x="600" y="465"/>
                  </a:cubicBezTo>
                  <a:cubicBezTo>
                    <a:pt x="632" y="442"/>
                    <a:pt x="649" y="399"/>
                    <a:pt x="646" y="359"/>
                  </a:cubicBezTo>
                  <a:cubicBezTo>
                    <a:pt x="643" y="313"/>
                    <a:pt x="615" y="276"/>
                    <a:pt x="575" y="256"/>
                  </a:cubicBezTo>
                  <a:cubicBezTo>
                    <a:pt x="546" y="244"/>
                    <a:pt x="514" y="241"/>
                    <a:pt x="483" y="244"/>
                  </a:cubicBezTo>
                  <a:cubicBezTo>
                    <a:pt x="509" y="189"/>
                    <a:pt x="517" y="124"/>
                    <a:pt x="497" y="69"/>
                  </a:cubicBezTo>
                  <a:cubicBezTo>
                    <a:pt x="483" y="29"/>
                    <a:pt x="451" y="3"/>
                    <a:pt x="408" y="0"/>
                  </a:cubicBezTo>
                  <a:cubicBezTo>
                    <a:pt x="371" y="0"/>
                    <a:pt x="331" y="18"/>
                    <a:pt x="308" y="46"/>
                  </a:cubicBezTo>
                  <a:cubicBezTo>
                    <a:pt x="276" y="84"/>
                    <a:pt x="265" y="129"/>
                    <a:pt x="256" y="178"/>
                  </a:cubicBezTo>
                  <a:cubicBezTo>
                    <a:pt x="253" y="184"/>
                    <a:pt x="253" y="187"/>
                    <a:pt x="256" y="193"/>
                  </a:cubicBezTo>
                  <a:cubicBezTo>
                    <a:pt x="231" y="178"/>
                    <a:pt x="207" y="164"/>
                    <a:pt x="182" y="147"/>
                  </a:cubicBezTo>
                  <a:cubicBezTo>
                    <a:pt x="144" y="124"/>
                    <a:pt x="90" y="98"/>
                    <a:pt x="53" y="135"/>
                  </a:cubicBezTo>
                  <a:cubicBezTo>
                    <a:pt x="21" y="167"/>
                    <a:pt x="30" y="215"/>
                    <a:pt x="50" y="250"/>
                  </a:cubicBezTo>
                  <a:cubicBezTo>
                    <a:pt x="70" y="287"/>
                    <a:pt x="104" y="319"/>
                    <a:pt x="139" y="341"/>
                  </a:cubicBezTo>
                  <a:cubicBezTo>
                    <a:pt x="142" y="344"/>
                    <a:pt x="147" y="347"/>
                    <a:pt x="150" y="350"/>
                  </a:cubicBezTo>
                  <a:cubicBezTo>
                    <a:pt x="113" y="359"/>
                    <a:pt x="79" y="376"/>
                    <a:pt x="47" y="399"/>
                  </a:cubicBezTo>
                  <a:cubicBezTo>
                    <a:pt x="30" y="413"/>
                    <a:pt x="10" y="427"/>
                    <a:pt x="4" y="448"/>
                  </a:cubicBezTo>
                  <a:cubicBezTo>
                    <a:pt x="-4" y="470"/>
                    <a:pt x="1" y="493"/>
                    <a:pt x="13" y="511"/>
                  </a:cubicBezTo>
                  <a:cubicBezTo>
                    <a:pt x="47" y="554"/>
                    <a:pt x="99" y="548"/>
                    <a:pt x="144" y="533"/>
                  </a:cubicBezTo>
                  <a:cubicBezTo>
                    <a:pt x="179" y="525"/>
                    <a:pt x="210" y="516"/>
                    <a:pt x="239" y="505"/>
                  </a:cubicBezTo>
                  <a:cubicBezTo>
                    <a:pt x="239" y="508"/>
                    <a:pt x="236" y="513"/>
                    <a:pt x="236" y="516"/>
                  </a:cubicBezTo>
                  <a:cubicBezTo>
                    <a:pt x="228" y="539"/>
                    <a:pt x="219" y="562"/>
                    <a:pt x="213" y="585"/>
                  </a:cubicBezTo>
                  <a:cubicBezTo>
                    <a:pt x="207" y="605"/>
                    <a:pt x="207" y="628"/>
                    <a:pt x="219" y="645"/>
                  </a:cubicBezTo>
                  <a:cubicBezTo>
                    <a:pt x="236" y="665"/>
                    <a:pt x="262" y="671"/>
                    <a:pt x="285" y="662"/>
                  </a:cubicBezTo>
                  <a:cubicBezTo>
                    <a:pt x="322" y="651"/>
                    <a:pt x="351" y="628"/>
                    <a:pt x="374" y="599"/>
                  </a:cubicBezTo>
                  <a:cubicBezTo>
                    <a:pt x="397" y="763"/>
                    <a:pt x="414" y="923"/>
                    <a:pt x="423" y="1087"/>
                  </a:cubicBezTo>
                  <a:cubicBezTo>
                    <a:pt x="425" y="1147"/>
                    <a:pt x="428" y="1207"/>
                    <a:pt x="428" y="1267"/>
                  </a:cubicBezTo>
                  <a:cubicBezTo>
                    <a:pt x="431" y="1304"/>
                    <a:pt x="488" y="1304"/>
                    <a:pt x="486" y="1267"/>
                  </a:cubicBezTo>
                  <a:cubicBezTo>
                    <a:pt x="486" y="1176"/>
                    <a:pt x="480" y="1084"/>
                    <a:pt x="474" y="995"/>
                  </a:cubicBezTo>
                  <a:cubicBezTo>
                    <a:pt x="480" y="992"/>
                    <a:pt x="486" y="989"/>
                    <a:pt x="488" y="981"/>
                  </a:cubicBezTo>
                  <a:cubicBezTo>
                    <a:pt x="523" y="912"/>
                    <a:pt x="560" y="832"/>
                    <a:pt x="632" y="792"/>
                  </a:cubicBezTo>
                  <a:cubicBezTo>
                    <a:pt x="646" y="786"/>
                    <a:pt x="666" y="777"/>
                    <a:pt x="684" y="777"/>
                  </a:cubicBezTo>
                  <a:lnTo>
                    <a:pt x="686" y="777"/>
                  </a:lnTo>
                  <a:cubicBezTo>
                    <a:pt x="684" y="788"/>
                    <a:pt x="681" y="797"/>
                    <a:pt x="678" y="809"/>
                  </a:cubicBezTo>
                  <a:cubicBezTo>
                    <a:pt x="663" y="849"/>
                    <a:pt x="643" y="886"/>
                    <a:pt x="615" y="915"/>
                  </a:cubicBezTo>
                  <a:cubicBezTo>
                    <a:pt x="583" y="952"/>
                    <a:pt x="543" y="981"/>
                    <a:pt x="497" y="1001"/>
                  </a:cubicBezTo>
                  <a:cubicBezTo>
                    <a:pt x="486" y="1006"/>
                    <a:pt x="480" y="1026"/>
                    <a:pt x="488" y="1041"/>
                  </a:cubicBezTo>
                  <a:cubicBezTo>
                    <a:pt x="497" y="1055"/>
                    <a:pt x="514" y="1055"/>
                    <a:pt x="529" y="1049"/>
                  </a:cubicBezTo>
                  <a:cubicBezTo>
                    <a:pt x="623" y="1006"/>
                    <a:pt x="701" y="923"/>
                    <a:pt x="732" y="823"/>
                  </a:cubicBezTo>
                  <a:cubicBezTo>
                    <a:pt x="741" y="794"/>
                    <a:pt x="752" y="760"/>
                    <a:pt x="729" y="737"/>
                  </a:cubicBezTo>
                  <a:moveTo>
                    <a:pt x="265" y="611"/>
                  </a:moveTo>
                  <a:cubicBezTo>
                    <a:pt x="265" y="611"/>
                    <a:pt x="262" y="611"/>
                    <a:pt x="265" y="611"/>
                  </a:cubicBezTo>
                  <a:moveTo>
                    <a:pt x="268" y="614"/>
                  </a:moveTo>
                  <a:lnTo>
                    <a:pt x="268" y="614"/>
                  </a:lnTo>
                  <a:moveTo>
                    <a:pt x="325" y="571"/>
                  </a:moveTo>
                  <a:lnTo>
                    <a:pt x="325" y="571"/>
                  </a:lnTo>
                  <a:cubicBezTo>
                    <a:pt x="314" y="582"/>
                    <a:pt x="302" y="591"/>
                    <a:pt x="288" y="599"/>
                  </a:cubicBezTo>
                  <a:cubicBezTo>
                    <a:pt x="288" y="599"/>
                    <a:pt x="274" y="605"/>
                    <a:pt x="268" y="608"/>
                  </a:cubicBezTo>
                  <a:cubicBezTo>
                    <a:pt x="268" y="605"/>
                    <a:pt x="268" y="602"/>
                    <a:pt x="268" y="602"/>
                  </a:cubicBezTo>
                  <a:cubicBezTo>
                    <a:pt x="271" y="582"/>
                    <a:pt x="282" y="562"/>
                    <a:pt x="288" y="542"/>
                  </a:cubicBezTo>
                  <a:cubicBezTo>
                    <a:pt x="296" y="513"/>
                    <a:pt x="305" y="488"/>
                    <a:pt x="316" y="462"/>
                  </a:cubicBezTo>
                  <a:cubicBezTo>
                    <a:pt x="319" y="450"/>
                    <a:pt x="314" y="439"/>
                    <a:pt x="305" y="430"/>
                  </a:cubicBezTo>
                  <a:cubicBezTo>
                    <a:pt x="296" y="424"/>
                    <a:pt x="285" y="424"/>
                    <a:pt x="274" y="430"/>
                  </a:cubicBezTo>
                  <a:cubicBezTo>
                    <a:pt x="231" y="448"/>
                    <a:pt x="185" y="465"/>
                    <a:pt x="139" y="476"/>
                  </a:cubicBezTo>
                  <a:cubicBezTo>
                    <a:pt x="119" y="482"/>
                    <a:pt x="93" y="493"/>
                    <a:pt x="73" y="485"/>
                  </a:cubicBezTo>
                  <a:cubicBezTo>
                    <a:pt x="64" y="482"/>
                    <a:pt x="53" y="476"/>
                    <a:pt x="59" y="465"/>
                  </a:cubicBezTo>
                  <a:cubicBezTo>
                    <a:pt x="67" y="450"/>
                    <a:pt x="90" y="439"/>
                    <a:pt x="104" y="430"/>
                  </a:cubicBezTo>
                  <a:cubicBezTo>
                    <a:pt x="122" y="419"/>
                    <a:pt x="139" y="413"/>
                    <a:pt x="159" y="404"/>
                  </a:cubicBezTo>
                  <a:cubicBezTo>
                    <a:pt x="196" y="396"/>
                    <a:pt x="236" y="390"/>
                    <a:pt x="274" y="399"/>
                  </a:cubicBezTo>
                  <a:cubicBezTo>
                    <a:pt x="288" y="402"/>
                    <a:pt x="305" y="393"/>
                    <a:pt x="308" y="379"/>
                  </a:cubicBezTo>
                  <a:cubicBezTo>
                    <a:pt x="314" y="364"/>
                    <a:pt x="305" y="344"/>
                    <a:pt x="288" y="344"/>
                  </a:cubicBezTo>
                  <a:cubicBezTo>
                    <a:pt x="245" y="336"/>
                    <a:pt x="205" y="319"/>
                    <a:pt x="170" y="293"/>
                  </a:cubicBezTo>
                  <a:cubicBezTo>
                    <a:pt x="139" y="273"/>
                    <a:pt x="102" y="241"/>
                    <a:pt x="93" y="204"/>
                  </a:cubicBezTo>
                  <a:cubicBezTo>
                    <a:pt x="90" y="195"/>
                    <a:pt x="87" y="189"/>
                    <a:pt x="90" y="181"/>
                  </a:cubicBezTo>
                  <a:cubicBezTo>
                    <a:pt x="90" y="181"/>
                    <a:pt x="90" y="178"/>
                    <a:pt x="93" y="175"/>
                  </a:cubicBezTo>
                  <a:cubicBezTo>
                    <a:pt x="107" y="167"/>
                    <a:pt x="133" y="184"/>
                    <a:pt x="144" y="193"/>
                  </a:cubicBezTo>
                  <a:cubicBezTo>
                    <a:pt x="193" y="221"/>
                    <a:pt x="242" y="252"/>
                    <a:pt x="291" y="281"/>
                  </a:cubicBezTo>
                  <a:cubicBezTo>
                    <a:pt x="322" y="301"/>
                    <a:pt x="354" y="250"/>
                    <a:pt x="322" y="232"/>
                  </a:cubicBezTo>
                  <a:cubicBezTo>
                    <a:pt x="311" y="224"/>
                    <a:pt x="299" y="218"/>
                    <a:pt x="291" y="212"/>
                  </a:cubicBezTo>
                  <a:cubicBezTo>
                    <a:pt x="299" y="210"/>
                    <a:pt x="308" y="204"/>
                    <a:pt x="311" y="193"/>
                  </a:cubicBezTo>
                  <a:cubicBezTo>
                    <a:pt x="319" y="155"/>
                    <a:pt x="325" y="115"/>
                    <a:pt x="351" y="84"/>
                  </a:cubicBezTo>
                  <a:cubicBezTo>
                    <a:pt x="368" y="63"/>
                    <a:pt x="403" y="49"/>
                    <a:pt x="425" y="63"/>
                  </a:cubicBezTo>
                  <a:cubicBezTo>
                    <a:pt x="454" y="81"/>
                    <a:pt x="451" y="132"/>
                    <a:pt x="448" y="161"/>
                  </a:cubicBezTo>
                  <a:cubicBezTo>
                    <a:pt x="443" y="198"/>
                    <a:pt x="428" y="235"/>
                    <a:pt x="403" y="264"/>
                  </a:cubicBezTo>
                  <a:cubicBezTo>
                    <a:pt x="385" y="284"/>
                    <a:pt x="403" y="319"/>
                    <a:pt x="431" y="310"/>
                  </a:cubicBezTo>
                  <a:cubicBezTo>
                    <a:pt x="460" y="301"/>
                    <a:pt x="494" y="296"/>
                    <a:pt x="526" y="301"/>
                  </a:cubicBezTo>
                  <a:cubicBezTo>
                    <a:pt x="551" y="304"/>
                    <a:pt x="577" y="321"/>
                    <a:pt x="586" y="344"/>
                  </a:cubicBezTo>
                  <a:cubicBezTo>
                    <a:pt x="600" y="390"/>
                    <a:pt x="563" y="445"/>
                    <a:pt x="511" y="430"/>
                  </a:cubicBezTo>
                  <a:cubicBezTo>
                    <a:pt x="486" y="424"/>
                    <a:pt x="460" y="402"/>
                    <a:pt x="457" y="373"/>
                  </a:cubicBezTo>
                  <a:cubicBezTo>
                    <a:pt x="454" y="359"/>
                    <a:pt x="445" y="347"/>
                    <a:pt x="431" y="344"/>
                  </a:cubicBezTo>
                  <a:cubicBezTo>
                    <a:pt x="420" y="344"/>
                    <a:pt x="403" y="350"/>
                    <a:pt x="400" y="364"/>
                  </a:cubicBezTo>
                  <a:cubicBezTo>
                    <a:pt x="397" y="393"/>
                    <a:pt x="391" y="419"/>
                    <a:pt x="382" y="448"/>
                  </a:cubicBezTo>
                  <a:cubicBezTo>
                    <a:pt x="382" y="448"/>
                    <a:pt x="379" y="448"/>
                    <a:pt x="377" y="448"/>
                  </a:cubicBezTo>
                  <a:cubicBezTo>
                    <a:pt x="359" y="453"/>
                    <a:pt x="354" y="468"/>
                    <a:pt x="357" y="482"/>
                  </a:cubicBezTo>
                  <a:cubicBezTo>
                    <a:pt x="357" y="493"/>
                    <a:pt x="359" y="505"/>
                    <a:pt x="359" y="513"/>
                  </a:cubicBezTo>
                  <a:cubicBezTo>
                    <a:pt x="351" y="533"/>
                    <a:pt x="340" y="554"/>
                    <a:pt x="325" y="57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 name="Google Shape;33;p3"/>
            <p:cNvSpPr/>
            <p:nvPr/>
          </p:nvSpPr>
          <p:spPr>
            <a:xfrm>
              <a:off x="6886661" y="4389139"/>
              <a:ext cx="410352" cy="826045"/>
            </a:xfrm>
            <a:custGeom>
              <a:rect b="b" l="l" r="r" t="t"/>
              <a:pathLst>
                <a:path extrusionOk="0" h="2013" w="1000">
                  <a:moveTo>
                    <a:pt x="917" y="612"/>
                  </a:moveTo>
                  <a:lnTo>
                    <a:pt x="917" y="612"/>
                  </a:lnTo>
                  <a:cubicBezTo>
                    <a:pt x="876" y="592"/>
                    <a:pt x="836" y="580"/>
                    <a:pt x="791" y="575"/>
                  </a:cubicBezTo>
                  <a:cubicBezTo>
                    <a:pt x="859" y="526"/>
                    <a:pt x="917" y="460"/>
                    <a:pt x="957" y="385"/>
                  </a:cubicBezTo>
                  <a:cubicBezTo>
                    <a:pt x="971" y="359"/>
                    <a:pt x="983" y="334"/>
                    <a:pt x="994" y="305"/>
                  </a:cubicBezTo>
                  <a:cubicBezTo>
                    <a:pt x="1003" y="276"/>
                    <a:pt x="1003" y="245"/>
                    <a:pt x="980" y="222"/>
                  </a:cubicBezTo>
                  <a:cubicBezTo>
                    <a:pt x="937" y="185"/>
                    <a:pt x="874" y="205"/>
                    <a:pt x="828" y="225"/>
                  </a:cubicBezTo>
                  <a:cubicBezTo>
                    <a:pt x="796" y="242"/>
                    <a:pt x="768" y="259"/>
                    <a:pt x="739" y="279"/>
                  </a:cubicBezTo>
                  <a:cubicBezTo>
                    <a:pt x="742" y="259"/>
                    <a:pt x="745" y="236"/>
                    <a:pt x="747" y="216"/>
                  </a:cubicBezTo>
                  <a:cubicBezTo>
                    <a:pt x="750" y="162"/>
                    <a:pt x="750" y="102"/>
                    <a:pt x="728" y="53"/>
                  </a:cubicBezTo>
                  <a:cubicBezTo>
                    <a:pt x="704" y="4"/>
                    <a:pt x="650" y="-16"/>
                    <a:pt x="604" y="13"/>
                  </a:cubicBezTo>
                  <a:cubicBezTo>
                    <a:pt x="558" y="41"/>
                    <a:pt x="536" y="96"/>
                    <a:pt x="521" y="145"/>
                  </a:cubicBezTo>
                  <a:cubicBezTo>
                    <a:pt x="507" y="191"/>
                    <a:pt x="498" y="236"/>
                    <a:pt x="498" y="285"/>
                  </a:cubicBezTo>
                  <a:cubicBezTo>
                    <a:pt x="467" y="256"/>
                    <a:pt x="435" y="233"/>
                    <a:pt x="401" y="211"/>
                  </a:cubicBezTo>
                  <a:cubicBezTo>
                    <a:pt x="369" y="188"/>
                    <a:pt x="335" y="167"/>
                    <a:pt x="298" y="150"/>
                  </a:cubicBezTo>
                  <a:cubicBezTo>
                    <a:pt x="266" y="136"/>
                    <a:pt x="231" y="125"/>
                    <a:pt x="194" y="122"/>
                  </a:cubicBezTo>
                  <a:cubicBezTo>
                    <a:pt x="163" y="119"/>
                    <a:pt x="128" y="128"/>
                    <a:pt x="108" y="153"/>
                  </a:cubicBezTo>
                  <a:cubicBezTo>
                    <a:pt x="80" y="188"/>
                    <a:pt x="83" y="233"/>
                    <a:pt x="97" y="274"/>
                  </a:cubicBezTo>
                  <a:cubicBezTo>
                    <a:pt x="117" y="342"/>
                    <a:pt x="160" y="403"/>
                    <a:pt x="214" y="448"/>
                  </a:cubicBezTo>
                  <a:cubicBezTo>
                    <a:pt x="237" y="468"/>
                    <a:pt x="263" y="486"/>
                    <a:pt x="289" y="500"/>
                  </a:cubicBezTo>
                  <a:cubicBezTo>
                    <a:pt x="206" y="523"/>
                    <a:pt x="128" y="569"/>
                    <a:pt x="68" y="629"/>
                  </a:cubicBezTo>
                  <a:cubicBezTo>
                    <a:pt x="45" y="652"/>
                    <a:pt x="20" y="678"/>
                    <a:pt x="5" y="709"/>
                  </a:cubicBezTo>
                  <a:cubicBezTo>
                    <a:pt x="-9" y="744"/>
                    <a:pt x="5" y="778"/>
                    <a:pt x="40" y="792"/>
                  </a:cubicBezTo>
                  <a:cubicBezTo>
                    <a:pt x="68" y="804"/>
                    <a:pt x="97" y="798"/>
                    <a:pt x="126" y="792"/>
                  </a:cubicBezTo>
                  <a:cubicBezTo>
                    <a:pt x="163" y="781"/>
                    <a:pt x="200" y="769"/>
                    <a:pt x="237" y="755"/>
                  </a:cubicBezTo>
                  <a:cubicBezTo>
                    <a:pt x="283" y="738"/>
                    <a:pt x="326" y="718"/>
                    <a:pt x="369" y="695"/>
                  </a:cubicBezTo>
                  <a:cubicBezTo>
                    <a:pt x="355" y="721"/>
                    <a:pt x="343" y="747"/>
                    <a:pt x="335" y="775"/>
                  </a:cubicBezTo>
                  <a:cubicBezTo>
                    <a:pt x="323" y="807"/>
                    <a:pt x="315" y="838"/>
                    <a:pt x="306" y="870"/>
                  </a:cubicBezTo>
                  <a:cubicBezTo>
                    <a:pt x="300" y="901"/>
                    <a:pt x="289" y="938"/>
                    <a:pt x="298" y="973"/>
                  </a:cubicBezTo>
                  <a:cubicBezTo>
                    <a:pt x="300" y="1002"/>
                    <a:pt x="323" y="1025"/>
                    <a:pt x="352" y="1030"/>
                  </a:cubicBezTo>
                  <a:cubicBezTo>
                    <a:pt x="381" y="1036"/>
                    <a:pt x="409" y="1025"/>
                    <a:pt x="432" y="1013"/>
                  </a:cubicBezTo>
                  <a:cubicBezTo>
                    <a:pt x="458" y="996"/>
                    <a:pt x="481" y="973"/>
                    <a:pt x="498" y="950"/>
                  </a:cubicBezTo>
                  <a:cubicBezTo>
                    <a:pt x="518" y="924"/>
                    <a:pt x="538" y="899"/>
                    <a:pt x="553" y="870"/>
                  </a:cubicBezTo>
                  <a:cubicBezTo>
                    <a:pt x="573" y="832"/>
                    <a:pt x="590" y="795"/>
                    <a:pt x="601" y="755"/>
                  </a:cubicBezTo>
                  <a:cubicBezTo>
                    <a:pt x="636" y="910"/>
                    <a:pt x="664" y="1067"/>
                    <a:pt x="682" y="1225"/>
                  </a:cubicBezTo>
                  <a:cubicBezTo>
                    <a:pt x="687" y="1302"/>
                    <a:pt x="693" y="1383"/>
                    <a:pt x="693" y="1463"/>
                  </a:cubicBezTo>
                  <a:cubicBezTo>
                    <a:pt x="687" y="1452"/>
                    <a:pt x="682" y="1443"/>
                    <a:pt x="676" y="1431"/>
                  </a:cubicBezTo>
                  <a:cubicBezTo>
                    <a:pt x="627" y="1360"/>
                    <a:pt x="570" y="1297"/>
                    <a:pt x="510" y="1237"/>
                  </a:cubicBezTo>
                  <a:cubicBezTo>
                    <a:pt x="478" y="1208"/>
                    <a:pt x="432" y="1179"/>
                    <a:pt x="386" y="1202"/>
                  </a:cubicBezTo>
                  <a:cubicBezTo>
                    <a:pt x="346" y="1222"/>
                    <a:pt x="335" y="1274"/>
                    <a:pt x="346" y="1314"/>
                  </a:cubicBezTo>
                  <a:cubicBezTo>
                    <a:pt x="358" y="1354"/>
                    <a:pt x="386" y="1391"/>
                    <a:pt x="412" y="1423"/>
                  </a:cubicBezTo>
                  <a:cubicBezTo>
                    <a:pt x="438" y="1454"/>
                    <a:pt x="467" y="1483"/>
                    <a:pt x="498" y="1506"/>
                  </a:cubicBezTo>
                  <a:cubicBezTo>
                    <a:pt x="558" y="1557"/>
                    <a:pt x="624" y="1598"/>
                    <a:pt x="693" y="1638"/>
                  </a:cubicBezTo>
                  <a:cubicBezTo>
                    <a:pt x="693" y="1658"/>
                    <a:pt x="690" y="1678"/>
                    <a:pt x="690" y="1701"/>
                  </a:cubicBezTo>
                  <a:cubicBezTo>
                    <a:pt x="684" y="1795"/>
                    <a:pt x="676" y="1890"/>
                    <a:pt x="662" y="1985"/>
                  </a:cubicBezTo>
                  <a:cubicBezTo>
                    <a:pt x="659" y="2002"/>
                    <a:pt x="676" y="2013"/>
                    <a:pt x="690" y="2013"/>
                  </a:cubicBezTo>
                  <a:cubicBezTo>
                    <a:pt x="708" y="2013"/>
                    <a:pt x="716" y="2002"/>
                    <a:pt x="719" y="1985"/>
                  </a:cubicBezTo>
                  <a:cubicBezTo>
                    <a:pt x="733" y="1887"/>
                    <a:pt x="742" y="1790"/>
                    <a:pt x="747" y="1690"/>
                  </a:cubicBezTo>
                  <a:cubicBezTo>
                    <a:pt x="756" y="1687"/>
                    <a:pt x="765" y="1675"/>
                    <a:pt x="762" y="1666"/>
                  </a:cubicBezTo>
                  <a:cubicBezTo>
                    <a:pt x="762" y="1664"/>
                    <a:pt x="762" y="1661"/>
                    <a:pt x="762" y="1661"/>
                  </a:cubicBezTo>
                  <a:cubicBezTo>
                    <a:pt x="779" y="1649"/>
                    <a:pt x="785" y="1624"/>
                    <a:pt x="762" y="1612"/>
                  </a:cubicBezTo>
                  <a:cubicBezTo>
                    <a:pt x="759" y="1609"/>
                    <a:pt x="756" y="1609"/>
                    <a:pt x="753" y="1606"/>
                  </a:cubicBezTo>
                  <a:cubicBezTo>
                    <a:pt x="753" y="1603"/>
                    <a:pt x="750" y="1601"/>
                    <a:pt x="750" y="1598"/>
                  </a:cubicBezTo>
                  <a:cubicBezTo>
                    <a:pt x="753" y="1561"/>
                    <a:pt x="753" y="1526"/>
                    <a:pt x="753" y="1489"/>
                  </a:cubicBezTo>
                  <a:cubicBezTo>
                    <a:pt x="750" y="1328"/>
                    <a:pt x="736" y="1165"/>
                    <a:pt x="710" y="1007"/>
                  </a:cubicBezTo>
                  <a:cubicBezTo>
                    <a:pt x="696" y="927"/>
                    <a:pt x="682" y="850"/>
                    <a:pt x="664" y="772"/>
                  </a:cubicBezTo>
                  <a:cubicBezTo>
                    <a:pt x="719" y="815"/>
                    <a:pt x="785" y="841"/>
                    <a:pt x="856" y="835"/>
                  </a:cubicBezTo>
                  <a:cubicBezTo>
                    <a:pt x="914" y="830"/>
                    <a:pt x="977" y="804"/>
                    <a:pt x="994" y="744"/>
                  </a:cubicBezTo>
                  <a:cubicBezTo>
                    <a:pt x="1017" y="686"/>
                    <a:pt x="968" y="635"/>
                    <a:pt x="917" y="612"/>
                  </a:cubicBezTo>
                  <a:moveTo>
                    <a:pt x="429" y="1348"/>
                  </a:moveTo>
                  <a:lnTo>
                    <a:pt x="429" y="1348"/>
                  </a:lnTo>
                  <a:cubicBezTo>
                    <a:pt x="412" y="1326"/>
                    <a:pt x="389" y="1291"/>
                    <a:pt x="403" y="1265"/>
                  </a:cubicBezTo>
                  <a:cubicBezTo>
                    <a:pt x="418" y="1231"/>
                    <a:pt x="458" y="1268"/>
                    <a:pt x="472" y="1282"/>
                  </a:cubicBezTo>
                  <a:cubicBezTo>
                    <a:pt x="524" y="1331"/>
                    <a:pt x="573" y="1386"/>
                    <a:pt x="616" y="1446"/>
                  </a:cubicBezTo>
                  <a:cubicBezTo>
                    <a:pt x="641" y="1483"/>
                    <a:pt x="664" y="1523"/>
                    <a:pt x="682" y="1563"/>
                  </a:cubicBezTo>
                  <a:cubicBezTo>
                    <a:pt x="584" y="1506"/>
                    <a:pt x="490" y="1443"/>
                    <a:pt x="429" y="1348"/>
                  </a:cubicBezTo>
                  <a:moveTo>
                    <a:pt x="940" y="265"/>
                  </a:moveTo>
                  <a:cubicBezTo>
                    <a:pt x="940" y="265"/>
                    <a:pt x="937" y="262"/>
                    <a:pt x="940" y="265"/>
                  </a:cubicBezTo>
                  <a:moveTo>
                    <a:pt x="57" y="738"/>
                  </a:moveTo>
                  <a:cubicBezTo>
                    <a:pt x="57" y="738"/>
                    <a:pt x="54" y="738"/>
                    <a:pt x="57" y="738"/>
                  </a:cubicBezTo>
                  <a:moveTo>
                    <a:pt x="57" y="738"/>
                  </a:moveTo>
                  <a:lnTo>
                    <a:pt x="57" y="738"/>
                  </a:lnTo>
                  <a:moveTo>
                    <a:pt x="57" y="738"/>
                  </a:moveTo>
                  <a:lnTo>
                    <a:pt x="57" y="738"/>
                  </a:lnTo>
                  <a:moveTo>
                    <a:pt x="57" y="738"/>
                  </a:moveTo>
                  <a:lnTo>
                    <a:pt x="57" y="738"/>
                  </a:lnTo>
                  <a:moveTo>
                    <a:pt x="943" y="724"/>
                  </a:moveTo>
                  <a:lnTo>
                    <a:pt x="943" y="724"/>
                  </a:lnTo>
                  <a:cubicBezTo>
                    <a:pt x="937" y="758"/>
                    <a:pt x="885" y="775"/>
                    <a:pt x="854" y="778"/>
                  </a:cubicBezTo>
                  <a:cubicBezTo>
                    <a:pt x="811" y="781"/>
                    <a:pt x="768" y="769"/>
                    <a:pt x="730" y="747"/>
                  </a:cubicBezTo>
                  <a:cubicBezTo>
                    <a:pt x="684" y="724"/>
                    <a:pt x="647" y="686"/>
                    <a:pt x="619" y="643"/>
                  </a:cubicBezTo>
                  <a:cubicBezTo>
                    <a:pt x="601" y="620"/>
                    <a:pt x="567" y="629"/>
                    <a:pt x="564" y="658"/>
                  </a:cubicBezTo>
                  <a:cubicBezTo>
                    <a:pt x="553" y="764"/>
                    <a:pt x="501" y="870"/>
                    <a:pt x="427" y="944"/>
                  </a:cubicBezTo>
                  <a:cubicBezTo>
                    <a:pt x="412" y="958"/>
                    <a:pt x="395" y="970"/>
                    <a:pt x="375" y="973"/>
                  </a:cubicBezTo>
                  <a:cubicBezTo>
                    <a:pt x="372" y="973"/>
                    <a:pt x="369" y="976"/>
                    <a:pt x="366" y="973"/>
                  </a:cubicBezTo>
                  <a:cubicBezTo>
                    <a:pt x="366" y="973"/>
                    <a:pt x="358" y="973"/>
                    <a:pt x="361" y="973"/>
                  </a:cubicBezTo>
                  <a:cubicBezTo>
                    <a:pt x="358" y="973"/>
                    <a:pt x="358" y="973"/>
                    <a:pt x="355" y="970"/>
                  </a:cubicBezTo>
                  <a:cubicBezTo>
                    <a:pt x="352" y="967"/>
                    <a:pt x="352" y="962"/>
                    <a:pt x="352" y="956"/>
                  </a:cubicBezTo>
                  <a:cubicBezTo>
                    <a:pt x="349" y="930"/>
                    <a:pt x="358" y="901"/>
                    <a:pt x="364" y="875"/>
                  </a:cubicBezTo>
                  <a:cubicBezTo>
                    <a:pt x="369" y="850"/>
                    <a:pt x="378" y="821"/>
                    <a:pt x="386" y="795"/>
                  </a:cubicBezTo>
                  <a:cubicBezTo>
                    <a:pt x="409" y="735"/>
                    <a:pt x="441" y="678"/>
                    <a:pt x="481" y="626"/>
                  </a:cubicBezTo>
                  <a:cubicBezTo>
                    <a:pt x="498" y="603"/>
                    <a:pt x="464" y="572"/>
                    <a:pt x="441" y="586"/>
                  </a:cubicBezTo>
                  <a:cubicBezTo>
                    <a:pt x="384" y="623"/>
                    <a:pt x="323" y="658"/>
                    <a:pt x="263" y="683"/>
                  </a:cubicBezTo>
                  <a:cubicBezTo>
                    <a:pt x="231" y="698"/>
                    <a:pt x="200" y="709"/>
                    <a:pt x="168" y="718"/>
                  </a:cubicBezTo>
                  <a:cubicBezTo>
                    <a:pt x="143" y="727"/>
                    <a:pt x="111" y="741"/>
                    <a:pt x="85" y="741"/>
                  </a:cubicBezTo>
                  <a:cubicBezTo>
                    <a:pt x="74" y="744"/>
                    <a:pt x="68" y="744"/>
                    <a:pt x="59" y="741"/>
                  </a:cubicBezTo>
                  <a:cubicBezTo>
                    <a:pt x="59" y="738"/>
                    <a:pt x="57" y="738"/>
                    <a:pt x="57" y="738"/>
                  </a:cubicBezTo>
                  <a:lnTo>
                    <a:pt x="57" y="738"/>
                  </a:lnTo>
                  <a:cubicBezTo>
                    <a:pt x="57" y="735"/>
                    <a:pt x="57" y="735"/>
                    <a:pt x="57" y="732"/>
                  </a:cubicBezTo>
                  <a:cubicBezTo>
                    <a:pt x="62" y="724"/>
                    <a:pt x="71" y="712"/>
                    <a:pt x="80" y="703"/>
                  </a:cubicBezTo>
                  <a:cubicBezTo>
                    <a:pt x="88" y="692"/>
                    <a:pt x="97" y="681"/>
                    <a:pt x="108" y="669"/>
                  </a:cubicBezTo>
                  <a:cubicBezTo>
                    <a:pt x="148" y="629"/>
                    <a:pt x="197" y="597"/>
                    <a:pt x="249" y="575"/>
                  </a:cubicBezTo>
                  <a:cubicBezTo>
                    <a:pt x="309" y="549"/>
                    <a:pt x="372" y="537"/>
                    <a:pt x="435" y="540"/>
                  </a:cubicBezTo>
                  <a:cubicBezTo>
                    <a:pt x="472" y="540"/>
                    <a:pt x="472" y="483"/>
                    <a:pt x="435" y="483"/>
                  </a:cubicBezTo>
                  <a:cubicBezTo>
                    <a:pt x="318" y="474"/>
                    <a:pt x="209" y="394"/>
                    <a:pt x="160" y="285"/>
                  </a:cubicBezTo>
                  <a:cubicBezTo>
                    <a:pt x="151" y="262"/>
                    <a:pt x="134" y="225"/>
                    <a:pt x="146" y="199"/>
                  </a:cubicBezTo>
                  <a:cubicBezTo>
                    <a:pt x="154" y="182"/>
                    <a:pt x="174" y="179"/>
                    <a:pt x="194" y="179"/>
                  </a:cubicBezTo>
                  <a:cubicBezTo>
                    <a:pt x="223" y="179"/>
                    <a:pt x="246" y="191"/>
                    <a:pt x="272" y="202"/>
                  </a:cubicBezTo>
                  <a:cubicBezTo>
                    <a:pt x="303" y="216"/>
                    <a:pt x="335" y="236"/>
                    <a:pt x="366" y="256"/>
                  </a:cubicBezTo>
                  <a:cubicBezTo>
                    <a:pt x="432" y="300"/>
                    <a:pt x="492" y="354"/>
                    <a:pt x="544" y="414"/>
                  </a:cubicBezTo>
                  <a:cubicBezTo>
                    <a:pt x="553" y="426"/>
                    <a:pt x="575" y="423"/>
                    <a:pt x="584" y="414"/>
                  </a:cubicBezTo>
                  <a:cubicBezTo>
                    <a:pt x="596" y="403"/>
                    <a:pt x="596" y="385"/>
                    <a:pt x="584" y="374"/>
                  </a:cubicBezTo>
                  <a:cubicBezTo>
                    <a:pt x="575" y="363"/>
                    <a:pt x="564" y="351"/>
                    <a:pt x="556" y="339"/>
                  </a:cubicBezTo>
                  <a:cubicBezTo>
                    <a:pt x="553" y="294"/>
                    <a:pt x="556" y="245"/>
                    <a:pt x="564" y="199"/>
                  </a:cubicBezTo>
                  <a:cubicBezTo>
                    <a:pt x="575" y="159"/>
                    <a:pt x="587" y="110"/>
                    <a:pt x="613" y="79"/>
                  </a:cubicBezTo>
                  <a:cubicBezTo>
                    <a:pt x="621" y="67"/>
                    <a:pt x="636" y="56"/>
                    <a:pt x="650" y="56"/>
                  </a:cubicBezTo>
                  <a:cubicBezTo>
                    <a:pt x="662" y="56"/>
                    <a:pt x="670" y="67"/>
                    <a:pt x="676" y="79"/>
                  </a:cubicBezTo>
                  <a:cubicBezTo>
                    <a:pt x="693" y="113"/>
                    <a:pt x="693" y="162"/>
                    <a:pt x="690" y="202"/>
                  </a:cubicBezTo>
                  <a:cubicBezTo>
                    <a:pt x="687" y="256"/>
                    <a:pt x="676" y="308"/>
                    <a:pt x="656" y="359"/>
                  </a:cubicBezTo>
                  <a:cubicBezTo>
                    <a:pt x="650" y="371"/>
                    <a:pt x="650" y="385"/>
                    <a:pt x="662" y="397"/>
                  </a:cubicBezTo>
                  <a:cubicBezTo>
                    <a:pt x="673" y="403"/>
                    <a:pt x="690" y="405"/>
                    <a:pt x="699" y="394"/>
                  </a:cubicBezTo>
                  <a:cubicBezTo>
                    <a:pt x="736" y="354"/>
                    <a:pt x="776" y="319"/>
                    <a:pt x="825" y="294"/>
                  </a:cubicBezTo>
                  <a:cubicBezTo>
                    <a:pt x="845" y="282"/>
                    <a:pt x="865" y="268"/>
                    <a:pt x="888" y="262"/>
                  </a:cubicBezTo>
                  <a:cubicBezTo>
                    <a:pt x="900" y="259"/>
                    <a:pt x="905" y="259"/>
                    <a:pt x="914" y="259"/>
                  </a:cubicBezTo>
                  <a:cubicBezTo>
                    <a:pt x="917" y="259"/>
                    <a:pt x="925" y="259"/>
                    <a:pt x="922" y="259"/>
                  </a:cubicBezTo>
                  <a:cubicBezTo>
                    <a:pt x="925" y="259"/>
                    <a:pt x="928" y="259"/>
                    <a:pt x="928" y="259"/>
                  </a:cubicBezTo>
                  <a:cubicBezTo>
                    <a:pt x="931" y="259"/>
                    <a:pt x="934" y="262"/>
                    <a:pt x="934" y="262"/>
                  </a:cubicBezTo>
                  <a:cubicBezTo>
                    <a:pt x="937" y="262"/>
                    <a:pt x="937" y="262"/>
                    <a:pt x="940" y="265"/>
                  </a:cubicBezTo>
                  <a:lnTo>
                    <a:pt x="940" y="265"/>
                  </a:lnTo>
                  <a:cubicBezTo>
                    <a:pt x="937" y="262"/>
                    <a:pt x="943" y="271"/>
                    <a:pt x="943" y="268"/>
                  </a:cubicBezTo>
                  <a:cubicBezTo>
                    <a:pt x="945" y="279"/>
                    <a:pt x="937" y="291"/>
                    <a:pt x="934" y="300"/>
                  </a:cubicBezTo>
                  <a:cubicBezTo>
                    <a:pt x="925" y="322"/>
                    <a:pt x="917" y="342"/>
                    <a:pt x="905" y="365"/>
                  </a:cubicBezTo>
                  <a:cubicBezTo>
                    <a:pt x="880" y="405"/>
                    <a:pt x="851" y="446"/>
                    <a:pt x="816" y="477"/>
                  </a:cubicBezTo>
                  <a:cubicBezTo>
                    <a:pt x="776" y="517"/>
                    <a:pt x="730" y="549"/>
                    <a:pt x="682" y="572"/>
                  </a:cubicBezTo>
                  <a:cubicBezTo>
                    <a:pt x="656" y="583"/>
                    <a:pt x="667" y="626"/>
                    <a:pt x="696" y="626"/>
                  </a:cubicBezTo>
                  <a:cubicBezTo>
                    <a:pt x="750" y="623"/>
                    <a:pt x="805" y="629"/>
                    <a:pt x="859" y="649"/>
                  </a:cubicBezTo>
                  <a:cubicBezTo>
                    <a:pt x="888" y="658"/>
                    <a:pt x="948" y="681"/>
                    <a:pt x="943" y="72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66" name="Shape 266"/>
        <p:cNvGrpSpPr/>
        <p:nvPr/>
      </p:nvGrpSpPr>
      <p:grpSpPr>
        <a:xfrm>
          <a:off x="0" y="0"/>
          <a:ext cx="0" cy="0"/>
          <a:chOff x="0" y="0"/>
          <a:chExt cx="0" cy="0"/>
        </a:xfrm>
      </p:grpSpPr>
      <p:grpSp>
        <p:nvGrpSpPr>
          <p:cNvPr id="267" name="Google Shape;267;p21"/>
          <p:cNvGrpSpPr/>
          <p:nvPr/>
        </p:nvGrpSpPr>
        <p:grpSpPr>
          <a:xfrm flipH="1">
            <a:off x="0" y="3408576"/>
            <a:ext cx="9144003" cy="1796348"/>
            <a:chOff x="0" y="3408576"/>
            <a:chExt cx="9144003" cy="1796348"/>
          </a:xfrm>
        </p:grpSpPr>
        <p:grpSp>
          <p:nvGrpSpPr>
            <p:cNvPr id="268" name="Google Shape;268;p21"/>
            <p:cNvGrpSpPr/>
            <p:nvPr/>
          </p:nvGrpSpPr>
          <p:grpSpPr>
            <a:xfrm>
              <a:off x="0" y="3408576"/>
              <a:ext cx="9144003" cy="1796348"/>
              <a:chOff x="0" y="3408576"/>
              <a:chExt cx="9144003" cy="1796348"/>
            </a:xfrm>
          </p:grpSpPr>
          <p:sp>
            <p:nvSpPr>
              <p:cNvPr id="269" name="Google Shape;269;p21"/>
              <p:cNvSpPr/>
              <p:nvPr/>
            </p:nvSpPr>
            <p:spPr>
              <a:xfrm>
                <a:off x="0" y="3408576"/>
                <a:ext cx="1622944" cy="1750574"/>
              </a:xfrm>
              <a:custGeom>
                <a:rect b="b" l="l" r="r" t="t"/>
                <a:pathLst>
                  <a:path extrusionOk="0" h="4266" w="3955">
                    <a:moveTo>
                      <a:pt x="3952" y="4266"/>
                    </a:moveTo>
                    <a:lnTo>
                      <a:pt x="3952" y="4266"/>
                    </a:lnTo>
                    <a:cubicBezTo>
                      <a:pt x="0" y="4266"/>
                      <a:pt x="0" y="4266"/>
                      <a:pt x="0" y="4266"/>
                    </a:cubicBezTo>
                    <a:cubicBezTo>
                      <a:pt x="0" y="32"/>
                      <a:pt x="0" y="32"/>
                      <a:pt x="0" y="32"/>
                    </a:cubicBezTo>
                    <a:cubicBezTo>
                      <a:pt x="326" y="-60"/>
                      <a:pt x="722" y="49"/>
                      <a:pt x="943" y="319"/>
                    </a:cubicBezTo>
                    <a:cubicBezTo>
                      <a:pt x="1243" y="689"/>
                      <a:pt x="1215" y="1268"/>
                      <a:pt x="919" y="1643"/>
                    </a:cubicBezTo>
                    <a:cubicBezTo>
                      <a:pt x="1028" y="1517"/>
                      <a:pt x="1243" y="1526"/>
                      <a:pt x="1370" y="1634"/>
                    </a:cubicBezTo>
                    <a:cubicBezTo>
                      <a:pt x="1496" y="1743"/>
                      <a:pt x="1544" y="1921"/>
                      <a:pt x="1530" y="2087"/>
                    </a:cubicBezTo>
                    <a:cubicBezTo>
                      <a:pt x="1519" y="2253"/>
                      <a:pt x="1456" y="2411"/>
                      <a:pt x="1393" y="2566"/>
                    </a:cubicBezTo>
                    <a:cubicBezTo>
                      <a:pt x="1527" y="2491"/>
                      <a:pt x="1676" y="2417"/>
                      <a:pt x="1825" y="2451"/>
                    </a:cubicBezTo>
                    <a:cubicBezTo>
                      <a:pt x="1997" y="2491"/>
                      <a:pt x="2103" y="2669"/>
                      <a:pt x="2123" y="2841"/>
                    </a:cubicBezTo>
                    <a:cubicBezTo>
                      <a:pt x="2141" y="3016"/>
                      <a:pt x="2086" y="3188"/>
                      <a:pt x="2035" y="3354"/>
                    </a:cubicBezTo>
                    <a:cubicBezTo>
                      <a:pt x="2152" y="3177"/>
                      <a:pt x="2407" y="3108"/>
                      <a:pt x="2596" y="3202"/>
                    </a:cubicBezTo>
                    <a:cubicBezTo>
                      <a:pt x="2789" y="3299"/>
                      <a:pt x="2883" y="3546"/>
                      <a:pt x="2809" y="3747"/>
                    </a:cubicBezTo>
                    <a:cubicBezTo>
                      <a:pt x="2897" y="3624"/>
                      <a:pt x="3049" y="3535"/>
                      <a:pt x="3198" y="3560"/>
                    </a:cubicBezTo>
                    <a:cubicBezTo>
                      <a:pt x="3253" y="3569"/>
                      <a:pt x="3304" y="3598"/>
                      <a:pt x="3345" y="3638"/>
                    </a:cubicBezTo>
                    <a:cubicBezTo>
                      <a:pt x="3410" y="3704"/>
                      <a:pt x="3448" y="3804"/>
                      <a:pt x="3413" y="3893"/>
                    </a:cubicBezTo>
                    <a:cubicBezTo>
                      <a:pt x="3568" y="3853"/>
                      <a:pt x="3746" y="3876"/>
                      <a:pt x="3861" y="3988"/>
                    </a:cubicBezTo>
                    <a:cubicBezTo>
                      <a:pt x="3932" y="4059"/>
                      <a:pt x="3967" y="4168"/>
                      <a:pt x="3952" y="426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 name="Google Shape;270;p21"/>
              <p:cNvSpPr/>
              <p:nvPr/>
            </p:nvSpPr>
            <p:spPr>
              <a:xfrm>
                <a:off x="7297006" y="3656245"/>
                <a:ext cx="1846997" cy="1548680"/>
              </a:xfrm>
              <a:custGeom>
                <a:rect b="b" l="l" r="r" t="t"/>
                <a:pathLst>
                  <a:path extrusionOk="0" h="3774" w="4501">
                    <a:moveTo>
                      <a:pt x="4501" y="68"/>
                    </a:moveTo>
                    <a:lnTo>
                      <a:pt x="4501" y="68"/>
                    </a:lnTo>
                    <a:cubicBezTo>
                      <a:pt x="4501" y="3774"/>
                      <a:pt x="4501" y="3774"/>
                      <a:pt x="4501" y="3774"/>
                    </a:cubicBezTo>
                    <a:cubicBezTo>
                      <a:pt x="0" y="3774"/>
                      <a:pt x="0" y="3774"/>
                      <a:pt x="0" y="3774"/>
                    </a:cubicBezTo>
                    <a:cubicBezTo>
                      <a:pt x="49" y="3616"/>
                      <a:pt x="126" y="3470"/>
                      <a:pt x="241" y="3349"/>
                    </a:cubicBezTo>
                    <a:cubicBezTo>
                      <a:pt x="476" y="3097"/>
                      <a:pt x="886" y="2997"/>
                      <a:pt x="1181" y="3175"/>
                    </a:cubicBezTo>
                    <a:cubicBezTo>
                      <a:pt x="1110" y="2985"/>
                      <a:pt x="1155" y="2753"/>
                      <a:pt x="1299" y="2610"/>
                    </a:cubicBezTo>
                    <a:cubicBezTo>
                      <a:pt x="1439" y="2464"/>
                      <a:pt x="1669" y="2412"/>
                      <a:pt x="1861" y="2481"/>
                    </a:cubicBezTo>
                    <a:cubicBezTo>
                      <a:pt x="1832" y="2269"/>
                      <a:pt x="1881" y="2040"/>
                      <a:pt x="2030" y="1890"/>
                    </a:cubicBezTo>
                    <a:cubicBezTo>
                      <a:pt x="2181" y="1739"/>
                      <a:pt x="2448" y="1701"/>
                      <a:pt x="2609" y="1839"/>
                    </a:cubicBezTo>
                    <a:cubicBezTo>
                      <a:pt x="2445" y="1352"/>
                      <a:pt x="2761" y="755"/>
                      <a:pt x="3257" y="615"/>
                    </a:cubicBezTo>
                    <a:cubicBezTo>
                      <a:pt x="3182" y="446"/>
                      <a:pt x="3222" y="214"/>
                      <a:pt x="3385" y="125"/>
                    </a:cubicBezTo>
                    <a:cubicBezTo>
                      <a:pt x="3546" y="36"/>
                      <a:pt x="3795" y="197"/>
                      <a:pt x="3744" y="371"/>
                    </a:cubicBezTo>
                    <a:cubicBezTo>
                      <a:pt x="3821" y="96"/>
                      <a:pt x="4159" y="-73"/>
                      <a:pt x="4426" y="30"/>
                    </a:cubicBezTo>
                    <a:cubicBezTo>
                      <a:pt x="4452" y="42"/>
                      <a:pt x="4475" y="53"/>
                      <a:pt x="4501" y="68"/>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1" name="Google Shape;271;p21"/>
            <p:cNvSpPr/>
            <p:nvPr/>
          </p:nvSpPr>
          <p:spPr>
            <a:xfrm>
              <a:off x="988949" y="4780393"/>
              <a:ext cx="994284" cy="378758"/>
            </a:xfrm>
            <a:custGeom>
              <a:rect b="b" l="l" r="r" t="t"/>
              <a:pathLst>
                <a:path extrusionOk="0" h="923" w="2423">
                  <a:moveTo>
                    <a:pt x="2420" y="923"/>
                  </a:moveTo>
                  <a:lnTo>
                    <a:pt x="2420" y="923"/>
                  </a:lnTo>
                  <a:cubicBezTo>
                    <a:pt x="0" y="923"/>
                    <a:pt x="0" y="923"/>
                    <a:pt x="0" y="923"/>
                  </a:cubicBezTo>
                  <a:cubicBezTo>
                    <a:pt x="9" y="831"/>
                    <a:pt x="46" y="742"/>
                    <a:pt x="103" y="670"/>
                  </a:cubicBezTo>
                  <a:cubicBezTo>
                    <a:pt x="178" y="579"/>
                    <a:pt x="284" y="513"/>
                    <a:pt x="401" y="507"/>
                  </a:cubicBezTo>
                  <a:cubicBezTo>
                    <a:pt x="516" y="498"/>
                    <a:pt x="639" y="559"/>
                    <a:pt x="694" y="662"/>
                  </a:cubicBezTo>
                  <a:cubicBezTo>
                    <a:pt x="656" y="538"/>
                    <a:pt x="717" y="392"/>
                    <a:pt x="834" y="344"/>
                  </a:cubicBezTo>
                  <a:cubicBezTo>
                    <a:pt x="952" y="295"/>
                    <a:pt x="1107" y="375"/>
                    <a:pt x="1124" y="501"/>
                  </a:cubicBezTo>
                  <a:cubicBezTo>
                    <a:pt x="1121" y="433"/>
                    <a:pt x="1121" y="361"/>
                    <a:pt x="1133" y="295"/>
                  </a:cubicBezTo>
                  <a:cubicBezTo>
                    <a:pt x="1141" y="235"/>
                    <a:pt x="1158" y="177"/>
                    <a:pt x="1193" y="126"/>
                  </a:cubicBezTo>
                  <a:cubicBezTo>
                    <a:pt x="1261" y="17"/>
                    <a:pt x="1422" y="-44"/>
                    <a:pt x="1522" y="37"/>
                  </a:cubicBezTo>
                  <a:cubicBezTo>
                    <a:pt x="1574" y="77"/>
                    <a:pt x="1597" y="146"/>
                    <a:pt x="1608" y="209"/>
                  </a:cubicBezTo>
                  <a:cubicBezTo>
                    <a:pt x="1623" y="278"/>
                    <a:pt x="1625" y="346"/>
                    <a:pt x="1617" y="415"/>
                  </a:cubicBezTo>
                  <a:cubicBezTo>
                    <a:pt x="1625" y="395"/>
                    <a:pt x="1640" y="378"/>
                    <a:pt x="1657" y="361"/>
                  </a:cubicBezTo>
                  <a:cubicBezTo>
                    <a:pt x="1708" y="312"/>
                    <a:pt x="1792" y="292"/>
                    <a:pt x="1855" y="326"/>
                  </a:cubicBezTo>
                  <a:cubicBezTo>
                    <a:pt x="1955" y="387"/>
                    <a:pt x="1943" y="530"/>
                    <a:pt x="1921" y="642"/>
                  </a:cubicBezTo>
                  <a:cubicBezTo>
                    <a:pt x="1978" y="587"/>
                    <a:pt x="2038" y="533"/>
                    <a:pt x="2113" y="504"/>
                  </a:cubicBezTo>
                  <a:cubicBezTo>
                    <a:pt x="2184" y="475"/>
                    <a:pt x="2279" y="481"/>
                    <a:pt x="2333" y="536"/>
                  </a:cubicBezTo>
                  <a:cubicBezTo>
                    <a:pt x="2365" y="567"/>
                    <a:pt x="2382" y="610"/>
                    <a:pt x="2394" y="653"/>
                  </a:cubicBezTo>
                  <a:cubicBezTo>
                    <a:pt x="2420" y="742"/>
                    <a:pt x="2428" y="831"/>
                    <a:pt x="2420" y="92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72" name="Google Shape;272;p21"/>
          <p:cNvGrpSpPr/>
          <p:nvPr/>
        </p:nvGrpSpPr>
        <p:grpSpPr>
          <a:xfrm flipH="1">
            <a:off x="888824" y="4169374"/>
            <a:ext cx="7152562" cy="1045809"/>
            <a:chOff x="1102617" y="4169374"/>
            <a:chExt cx="7152562" cy="1045809"/>
          </a:xfrm>
        </p:grpSpPr>
        <p:sp>
          <p:nvSpPr>
            <p:cNvPr id="273" name="Google Shape;273;p21"/>
            <p:cNvSpPr/>
            <p:nvPr/>
          </p:nvSpPr>
          <p:spPr>
            <a:xfrm>
              <a:off x="7828823" y="4607037"/>
              <a:ext cx="426356" cy="608146"/>
            </a:xfrm>
            <a:custGeom>
              <a:rect b="b" l="l" r="r" t="t"/>
              <a:pathLst>
                <a:path extrusionOk="0" h="1482" w="1039">
                  <a:moveTo>
                    <a:pt x="989" y="984"/>
                  </a:moveTo>
                  <a:lnTo>
                    <a:pt x="989" y="984"/>
                  </a:lnTo>
                  <a:cubicBezTo>
                    <a:pt x="952" y="972"/>
                    <a:pt x="911" y="992"/>
                    <a:pt x="880" y="1012"/>
                  </a:cubicBezTo>
                  <a:cubicBezTo>
                    <a:pt x="817" y="1050"/>
                    <a:pt x="765" y="1101"/>
                    <a:pt x="725" y="1164"/>
                  </a:cubicBezTo>
                  <a:cubicBezTo>
                    <a:pt x="717" y="1176"/>
                    <a:pt x="711" y="1190"/>
                    <a:pt x="702" y="1204"/>
                  </a:cubicBezTo>
                  <a:cubicBezTo>
                    <a:pt x="699" y="1184"/>
                    <a:pt x="696" y="1161"/>
                    <a:pt x="694" y="1141"/>
                  </a:cubicBezTo>
                  <a:cubicBezTo>
                    <a:pt x="682" y="1058"/>
                    <a:pt x="665" y="975"/>
                    <a:pt x="648" y="892"/>
                  </a:cubicBezTo>
                  <a:cubicBezTo>
                    <a:pt x="636" y="843"/>
                    <a:pt x="628" y="797"/>
                    <a:pt x="619" y="749"/>
                  </a:cubicBezTo>
                  <a:cubicBezTo>
                    <a:pt x="645" y="777"/>
                    <a:pt x="674" y="800"/>
                    <a:pt x="711" y="815"/>
                  </a:cubicBezTo>
                  <a:cubicBezTo>
                    <a:pt x="734" y="823"/>
                    <a:pt x="759" y="832"/>
                    <a:pt x="782" y="829"/>
                  </a:cubicBezTo>
                  <a:cubicBezTo>
                    <a:pt x="814" y="823"/>
                    <a:pt x="834" y="803"/>
                    <a:pt x="846" y="774"/>
                  </a:cubicBezTo>
                  <a:cubicBezTo>
                    <a:pt x="863" y="723"/>
                    <a:pt x="848" y="665"/>
                    <a:pt x="828" y="617"/>
                  </a:cubicBezTo>
                  <a:cubicBezTo>
                    <a:pt x="814" y="585"/>
                    <a:pt x="800" y="559"/>
                    <a:pt x="780" y="534"/>
                  </a:cubicBezTo>
                  <a:cubicBezTo>
                    <a:pt x="826" y="536"/>
                    <a:pt x="874" y="528"/>
                    <a:pt x="917" y="505"/>
                  </a:cubicBezTo>
                  <a:cubicBezTo>
                    <a:pt x="952" y="488"/>
                    <a:pt x="983" y="459"/>
                    <a:pt x="1003" y="427"/>
                  </a:cubicBezTo>
                  <a:cubicBezTo>
                    <a:pt x="1018" y="405"/>
                    <a:pt x="1020" y="376"/>
                    <a:pt x="1003" y="353"/>
                  </a:cubicBezTo>
                  <a:cubicBezTo>
                    <a:pt x="989" y="339"/>
                    <a:pt x="969" y="330"/>
                    <a:pt x="949" y="327"/>
                  </a:cubicBezTo>
                  <a:cubicBezTo>
                    <a:pt x="903" y="322"/>
                    <a:pt x="854" y="316"/>
                    <a:pt x="805" y="316"/>
                  </a:cubicBezTo>
                  <a:cubicBezTo>
                    <a:pt x="837" y="230"/>
                    <a:pt x="857" y="135"/>
                    <a:pt x="820" y="49"/>
                  </a:cubicBezTo>
                  <a:cubicBezTo>
                    <a:pt x="808" y="24"/>
                    <a:pt x="788" y="0"/>
                    <a:pt x="759" y="0"/>
                  </a:cubicBezTo>
                  <a:cubicBezTo>
                    <a:pt x="734" y="0"/>
                    <a:pt x="711" y="15"/>
                    <a:pt x="691" y="26"/>
                  </a:cubicBezTo>
                  <a:cubicBezTo>
                    <a:pt x="654" y="52"/>
                    <a:pt x="625" y="87"/>
                    <a:pt x="605" y="127"/>
                  </a:cubicBezTo>
                  <a:cubicBezTo>
                    <a:pt x="585" y="170"/>
                    <a:pt x="576" y="213"/>
                    <a:pt x="579" y="259"/>
                  </a:cubicBezTo>
                  <a:cubicBezTo>
                    <a:pt x="527" y="187"/>
                    <a:pt x="450" y="130"/>
                    <a:pt x="364" y="101"/>
                  </a:cubicBezTo>
                  <a:cubicBezTo>
                    <a:pt x="332" y="92"/>
                    <a:pt x="298" y="81"/>
                    <a:pt x="269" y="95"/>
                  </a:cubicBezTo>
                  <a:cubicBezTo>
                    <a:pt x="238" y="107"/>
                    <a:pt x="226" y="141"/>
                    <a:pt x="226" y="170"/>
                  </a:cubicBezTo>
                  <a:cubicBezTo>
                    <a:pt x="223" y="227"/>
                    <a:pt x="249" y="279"/>
                    <a:pt x="284" y="322"/>
                  </a:cubicBezTo>
                  <a:cubicBezTo>
                    <a:pt x="298" y="339"/>
                    <a:pt x="315" y="356"/>
                    <a:pt x="335" y="370"/>
                  </a:cubicBezTo>
                  <a:cubicBezTo>
                    <a:pt x="241" y="364"/>
                    <a:pt x="149" y="376"/>
                    <a:pt x="72" y="436"/>
                  </a:cubicBezTo>
                  <a:cubicBezTo>
                    <a:pt x="34" y="465"/>
                    <a:pt x="-37" y="548"/>
                    <a:pt x="23" y="591"/>
                  </a:cubicBezTo>
                  <a:cubicBezTo>
                    <a:pt x="49" y="608"/>
                    <a:pt x="86" y="611"/>
                    <a:pt x="114" y="614"/>
                  </a:cubicBezTo>
                  <a:cubicBezTo>
                    <a:pt x="149" y="620"/>
                    <a:pt x="183" y="620"/>
                    <a:pt x="215" y="620"/>
                  </a:cubicBezTo>
                  <a:cubicBezTo>
                    <a:pt x="266" y="617"/>
                    <a:pt x="315" y="608"/>
                    <a:pt x="364" y="594"/>
                  </a:cubicBezTo>
                  <a:cubicBezTo>
                    <a:pt x="321" y="677"/>
                    <a:pt x="286" y="769"/>
                    <a:pt x="310" y="863"/>
                  </a:cubicBezTo>
                  <a:cubicBezTo>
                    <a:pt x="315" y="889"/>
                    <a:pt x="327" y="918"/>
                    <a:pt x="355" y="926"/>
                  </a:cubicBezTo>
                  <a:cubicBezTo>
                    <a:pt x="384" y="938"/>
                    <a:pt x="413" y="921"/>
                    <a:pt x="436" y="900"/>
                  </a:cubicBezTo>
                  <a:cubicBezTo>
                    <a:pt x="473" y="863"/>
                    <a:pt x="504" y="817"/>
                    <a:pt x="530" y="771"/>
                  </a:cubicBezTo>
                  <a:cubicBezTo>
                    <a:pt x="539" y="754"/>
                    <a:pt x="547" y="737"/>
                    <a:pt x="556" y="720"/>
                  </a:cubicBezTo>
                  <a:cubicBezTo>
                    <a:pt x="587" y="900"/>
                    <a:pt x="633" y="1081"/>
                    <a:pt x="650" y="1262"/>
                  </a:cubicBezTo>
                  <a:cubicBezTo>
                    <a:pt x="654" y="1287"/>
                    <a:pt x="656" y="1310"/>
                    <a:pt x="656" y="1333"/>
                  </a:cubicBezTo>
                  <a:cubicBezTo>
                    <a:pt x="654" y="1356"/>
                    <a:pt x="650" y="1376"/>
                    <a:pt x="648" y="1396"/>
                  </a:cubicBezTo>
                  <a:cubicBezTo>
                    <a:pt x="648" y="1405"/>
                    <a:pt x="654" y="1414"/>
                    <a:pt x="662" y="1419"/>
                  </a:cubicBezTo>
                  <a:cubicBezTo>
                    <a:pt x="662" y="1431"/>
                    <a:pt x="662" y="1442"/>
                    <a:pt x="662" y="1454"/>
                  </a:cubicBezTo>
                  <a:cubicBezTo>
                    <a:pt x="665" y="1491"/>
                    <a:pt x="722" y="1491"/>
                    <a:pt x="719" y="1454"/>
                  </a:cubicBezTo>
                  <a:cubicBezTo>
                    <a:pt x="719" y="1439"/>
                    <a:pt x="719" y="1425"/>
                    <a:pt x="717" y="1408"/>
                  </a:cubicBezTo>
                  <a:cubicBezTo>
                    <a:pt x="722" y="1408"/>
                    <a:pt x="725" y="1408"/>
                    <a:pt x="731" y="1405"/>
                  </a:cubicBezTo>
                  <a:cubicBezTo>
                    <a:pt x="800" y="1368"/>
                    <a:pt x="863" y="1322"/>
                    <a:pt x="917" y="1264"/>
                  </a:cubicBezTo>
                  <a:cubicBezTo>
                    <a:pt x="943" y="1236"/>
                    <a:pt x="969" y="1204"/>
                    <a:pt x="992" y="1173"/>
                  </a:cubicBezTo>
                  <a:cubicBezTo>
                    <a:pt x="1012" y="1144"/>
                    <a:pt x="1032" y="1113"/>
                    <a:pt x="1038" y="1078"/>
                  </a:cubicBezTo>
                  <a:cubicBezTo>
                    <a:pt x="1043" y="1038"/>
                    <a:pt x="1029" y="998"/>
                    <a:pt x="989" y="984"/>
                  </a:cubicBezTo>
                  <a:moveTo>
                    <a:pt x="427" y="823"/>
                  </a:moveTo>
                  <a:lnTo>
                    <a:pt x="427" y="823"/>
                  </a:lnTo>
                  <a:cubicBezTo>
                    <a:pt x="413" y="837"/>
                    <a:pt x="398" y="858"/>
                    <a:pt x="381" y="869"/>
                  </a:cubicBezTo>
                  <a:cubicBezTo>
                    <a:pt x="378" y="869"/>
                    <a:pt x="375" y="872"/>
                    <a:pt x="373" y="872"/>
                  </a:cubicBezTo>
                  <a:cubicBezTo>
                    <a:pt x="367" y="872"/>
                    <a:pt x="364" y="849"/>
                    <a:pt x="364" y="846"/>
                  </a:cubicBezTo>
                  <a:cubicBezTo>
                    <a:pt x="355" y="800"/>
                    <a:pt x="361" y="754"/>
                    <a:pt x="375" y="711"/>
                  </a:cubicBezTo>
                  <a:cubicBezTo>
                    <a:pt x="393" y="657"/>
                    <a:pt x="421" y="605"/>
                    <a:pt x="450" y="557"/>
                  </a:cubicBezTo>
                  <a:cubicBezTo>
                    <a:pt x="456" y="548"/>
                    <a:pt x="453" y="531"/>
                    <a:pt x="444" y="522"/>
                  </a:cubicBezTo>
                  <a:cubicBezTo>
                    <a:pt x="436" y="514"/>
                    <a:pt x="421" y="514"/>
                    <a:pt x="410" y="519"/>
                  </a:cubicBezTo>
                  <a:cubicBezTo>
                    <a:pt x="310" y="562"/>
                    <a:pt x="192" y="574"/>
                    <a:pt x="86" y="554"/>
                  </a:cubicBezTo>
                  <a:cubicBezTo>
                    <a:pt x="75" y="551"/>
                    <a:pt x="66" y="548"/>
                    <a:pt x="57" y="545"/>
                  </a:cubicBezTo>
                  <a:lnTo>
                    <a:pt x="57" y="542"/>
                  </a:lnTo>
                  <a:cubicBezTo>
                    <a:pt x="63" y="536"/>
                    <a:pt x="63" y="531"/>
                    <a:pt x="66" y="525"/>
                  </a:cubicBezTo>
                  <a:cubicBezTo>
                    <a:pt x="77" y="508"/>
                    <a:pt x="92" y="490"/>
                    <a:pt x="109" y="479"/>
                  </a:cubicBezTo>
                  <a:cubicBezTo>
                    <a:pt x="146" y="451"/>
                    <a:pt x="189" y="433"/>
                    <a:pt x="235" y="427"/>
                  </a:cubicBezTo>
                  <a:cubicBezTo>
                    <a:pt x="304" y="419"/>
                    <a:pt x="373" y="431"/>
                    <a:pt x="438" y="442"/>
                  </a:cubicBezTo>
                  <a:cubicBezTo>
                    <a:pt x="453" y="445"/>
                    <a:pt x="467" y="439"/>
                    <a:pt x="473" y="425"/>
                  </a:cubicBezTo>
                  <a:cubicBezTo>
                    <a:pt x="479" y="413"/>
                    <a:pt x="473" y="396"/>
                    <a:pt x="461" y="390"/>
                  </a:cubicBezTo>
                  <a:cubicBezTo>
                    <a:pt x="390" y="347"/>
                    <a:pt x="298" y="287"/>
                    <a:pt x="284" y="198"/>
                  </a:cubicBezTo>
                  <a:cubicBezTo>
                    <a:pt x="281" y="187"/>
                    <a:pt x="278" y="158"/>
                    <a:pt x="292" y="147"/>
                  </a:cubicBezTo>
                  <a:cubicBezTo>
                    <a:pt x="298" y="144"/>
                    <a:pt x="307" y="147"/>
                    <a:pt x="315" y="147"/>
                  </a:cubicBezTo>
                  <a:cubicBezTo>
                    <a:pt x="327" y="150"/>
                    <a:pt x="341" y="152"/>
                    <a:pt x="352" y="158"/>
                  </a:cubicBezTo>
                  <a:cubicBezTo>
                    <a:pt x="395" y="172"/>
                    <a:pt x="436" y="196"/>
                    <a:pt x="470" y="227"/>
                  </a:cubicBezTo>
                  <a:cubicBezTo>
                    <a:pt x="513" y="261"/>
                    <a:pt x="545" y="304"/>
                    <a:pt x="567" y="353"/>
                  </a:cubicBezTo>
                  <a:cubicBezTo>
                    <a:pt x="573" y="368"/>
                    <a:pt x="593" y="370"/>
                    <a:pt x="608" y="364"/>
                  </a:cubicBezTo>
                  <a:cubicBezTo>
                    <a:pt x="622" y="356"/>
                    <a:pt x="625" y="339"/>
                    <a:pt x="616" y="324"/>
                  </a:cubicBezTo>
                  <a:cubicBezTo>
                    <a:pt x="613" y="316"/>
                    <a:pt x="608" y="307"/>
                    <a:pt x="602" y="299"/>
                  </a:cubicBezTo>
                  <a:cubicBezTo>
                    <a:pt x="608" y="299"/>
                    <a:pt x="613" y="299"/>
                    <a:pt x="616" y="299"/>
                  </a:cubicBezTo>
                  <a:cubicBezTo>
                    <a:pt x="633" y="293"/>
                    <a:pt x="639" y="279"/>
                    <a:pt x="636" y="261"/>
                  </a:cubicBezTo>
                  <a:cubicBezTo>
                    <a:pt x="628" y="198"/>
                    <a:pt x="656" y="130"/>
                    <a:pt x="705" y="87"/>
                  </a:cubicBezTo>
                  <a:cubicBezTo>
                    <a:pt x="719" y="78"/>
                    <a:pt x="731" y="66"/>
                    <a:pt x="745" y="61"/>
                  </a:cubicBezTo>
                  <a:cubicBezTo>
                    <a:pt x="751" y="61"/>
                    <a:pt x="754" y="58"/>
                    <a:pt x="757" y="58"/>
                  </a:cubicBezTo>
                  <a:cubicBezTo>
                    <a:pt x="759" y="58"/>
                    <a:pt x="757" y="55"/>
                    <a:pt x="759" y="58"/>
                  </a:cubicBezTo>
                  <a:cubicBezTo>
                    <a:pt x="765" y="66"/>
                    <a:pt x="768" y="75"/>
                    <a:pt x="771" y="81"/>
                  </a:cubicBezTo>
                  <a:cubicBezTo>
                    <a:pt x="785" y="118"/>
                    <a:pt x="785" y="158"/>
                    <a:pt x="780" y="198"/>
                  </a:cubicBezTo>
                  <a:cubicBezTo>
                    <a:pt x="771" y="247"/>
                    <a:pt x="754" y="293"/>
                    <a:pt x="739" y="339"/>
                  </a:cubicBezTo>
                  <a:cubicBezTo>
                    <a:pt x="731" y="356"/>
                    <a:pt x="748" y="376"/>
                    <a:pt x="765" y="376"/>
                  </a:cubicBezTo>
                  <a:cubicBezTo>
                    <a:pt x="822" y="373"/>
                    <a:pt x="880" y="373"/>
                    <a:pt x="934" y="385"/>
                  </a:cubicBezTo>
                  <a:cubicBezTo>
                    <a:pt x="940" y="385"/>
                    <a:pt x="949" y="385"/>
                    <a:pt x="954" y="387"/>
                  </a:cubicBezTo>
                  <a:cubicBezTo>
                    <a:pt x="957" y="387"/>
                    <a:pt x="957" y="390"/>
                    <a:pt x="957" y="390"/>
                  </a:cubicBezTo>
                  <a:lnTo>
                    <a:pt x="957" y="390"/>
                  </a:lnTo>
                  <a:cubicBezTo>
                    <a:pt x="957" y="393"/>
                    <a:pt x="957" y="396"/>
                    <a:pt x="954" y="396"/>
                  </a:cubicBezTo>
                  <a:cubicBezTo>
                    <a:pt x="946" y="413"/>
                    <a:pt x="931" y="425"/>
                    <a:pt x="917" y="436"/>
                  </a:cubicBezTo>
                  <a:cubicBezTo>
                    <a:pt x="863" y="479"/>
                    <a:pt x="782" y="490"/>
                    <a:pt x="719" y="456"/>
                  </a:cubicBezTo>
                  <a:cubicBezTo>
                    <a:pt x="691" y="442"/>
                    <a:pt x="665" y="476"/>
                    <a:pt x="685" y="502"/>
                  </a:cubicBezTo>
                  <a:cubicBezTo>
                    <a:pt x="737" y="565"/>
                    <a:pt x="797" y="643"/>
                    <a:pt x="794" y="729"/>
                  </a:cubicBezTo>
                  <a:cubicBezTo>
                    <a:pt x="794" y="743"/>
                    <a:pt x="794" y="766"/>
                    <a:pt x="780" y="771"/>
                  </a:cubicBezTo>
                  <a:cubicBezTo>
                    <a:pt x="765" y="777"/>
                    <a:pt x="742" y="766"/>
                    <a:pt x="728" y="760"/>
                  </a:cubicBezTo>
                  <a:cubicBezTo>
                    <a:pt x="699" y="749"/>
                    <a:pt x="674" y="726"/>
                    <a:pt x="654" y="700"/>
                  </a:cubicBezTo>
                  <a:cubicBezTo>
                    <a:pt x="628" y="665"/>
                    <a:pt x="608" y="625"/>
                    <a:pt x="593" y="585"/>
                  </a:cubicBezTo>
                  <a:cubicBezTo>
                    <a:pt x="587" y="574"/>
                    <a:pt x="579" y="565"/>
                    <a:pt x="565" y="565"/>
                  </a:cubicBezTo>
                  <a:cubicBezTo>
                    <a:pt x="553" y="565"/>
                    <a:pt x="539" y="574"/>
                    <a:pt x="536" y="585"/>
                  </a:cubicBezTo>
                  <a:cubicBezTo>
                    <a:pt x="521" y="671"/>
                    <a:pt x="484" y="754"/>
                    <a:pt x="427" y="823"/>
                  </a:cubicBezTo>
                  <a:moveTo>
                    <a:pt x="573" y="677"/>
                  </a:moveTo>
                  <a:lnTo>
                    <a:pt x="573" y="677"/>
                  </a:lnTo>
                  <a:cubicBezTo>
                    <a:pt x="573" y="680"/>
                    <a:pt x="573" y="680"/>
                    <a:pt x="573" y="680"/>
                  </a:cubicBezTo>
                  <a:lnTo>
                    <a:pt x="570" y="683"/>
                  </a:lnTo>
                  <a:cubicBezTo>
                    <a:pt x="570" y="680"/>
                    <a:pt x="570" y="680"/>
                    <a:pt x="573" y="677"/>
                  </a:cubicBezTo>
                  <a:moveTo>
                    <a:pt x="980" y="1067"/>
                  </a:moveTo>
                  <a:lnTo>
                    <a:pt x="980" y="1067"/>
                  </a:lnTo>
                  <a:cubicBezTo>
                    <a:pt x="974" y="1095"/>
                    <a:pt x="957" y="1121"/>
                    <a:pt x="940" y="1144"/>
                  </a:cubicBezTo>
                  <a:cubicBezTo>
                    <a:pt x="923" y="1170"/>
                    <a:pt x="900" y="1196"/>
                    <a:pt x="880" y="1219"/>
                  </a:cubicBezTo>
                  <a:cubicBezTo>
                    <a:pt x="831" y="1270"/>
                    <a:pt x="777" y="1313"/>
                    <a:pt x="714" y="1348"/>
                  </a:cubicBezTo>
                  <a:cubicBezTo>
                    <a:pt x="714" y="1345"/>
                    <a:pt x="714" y="1342"/>
                    <a:pt x="714" y="1339"/>
                  </a:cubicBezTo>
                  <a:cubicBezTo>
                    <a:pt x="737" y="1239"/>
                    <a:pt x="794" y="1147"/>
                    <a:pt x="877" y="1084"/>
                  </a:cubicBezTo>
                  <a:cubicBezTo>
                    <a:pt x="897" y="1067"/>
                    <a:pt x="923" y="1047"/>
                    <a:pt x="949" y="1041"/>
                  </a:cubicBezTo>
                  <a:cubicBezTo>
                    <a:pt x="957" y="1038"/>
                    <a:pt x="972" y="1035"/>
                    <a:pt x="977" y="1044"/>
                  </a:cubicBezTo>
                  <a:cubicBezTo>
                    <a:pt x="983" y="1050"/>
                    <a:pt x="983" y="1058"/>
                    <a:pt x="980"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 name="Google Shape;274;p21"/>
            <p:cNvSpPr/>
            <p:nvPr/>
          </p:nvSpPr>
          <p:spPr>
            <a:xfrm>
              <a:off x="1920039" y="4561263"/>
              <a:ext cx="426356" cy="608146"/>
            </a:xfrm>
            <a:custGeom>
              <a:rect b="b" l="l" r="r" t="t"/>
              <a:pathLst>
                <a:path extrusionOk="0" h="1482" w="1039">
                  <a:moveTo>
                    <a:pt x="990" y="984"/>
                  </a:moveTo>
                  <a:lnTo>
                    <a:pt x="990" y="984"/>
                  </a:lnTo>
                  <a:cubicBezTo>
                    <a:pt x="953" y="972"/>
                    <a:pt x="913" y="992"/>
                    <a:pt x="881" y="1012"/>
                  </a:cubicBezTo>
                  <a:cubicBezTo>
                    <a:pt x="818" y="1050"/>
                    <a:pt x="767" y="1101"/>
                    <a:pt x="726" y="1164"/>
                  </a:cubicBezTo>
                  <a:cubicBezTo>
                    <a:pt x="718" y="1176"/>
                    <a:pt x="709" y="1190"/>
                    <a:pt x="704" y="1204"/>
                  </a:cubicBezTo>
                  <a:cubicBezTo>
                    <a:pt x="701" y="1184"/>
                    <a:pt x="698" y="1161"/>
                    <a:pt x="695" y="1141"/>
                  </a:cubicBezTo>
                  <a:cubicBezTo>
                    <a:pt x="681" y="1058"/>
                    <a:pt x="663" y="975"/>
                    <a:pt x="646" y="892"/>
                  </a:cubicBezTo>
                  <a:cubicBezTo>
                    <a:pt x="638" y="843"/>
                    <a:pt x="629" y="797"/>
                    <a:pt x="621" y="749"/>
                  </a:cubicBezTo>
                  <a:cubicBezTo>
                    <a:pt x="643" y="777"/>
                    <a:pt x="675" y="800"/>
                    <a:pt x="709" y="815"/>
                  </a:cubicBezTo>
                  <a:cubicBezTo>
                    <a:pt x="732" y="823"/>
                    <a:pt x="758" y="832"/>
                    <a:pt x="784" y="829"/>
                  </a:cubicBezTo>
                  <a:cubicBezTo>
                    <a:pt x="815" y="823"/>
                    <a:pt x="835" y="803"/>
                    <a:pt x="844" y="774"/>
                  </a:cubicBezTo>
                  <a:cubicBezTo>
                    <a:pt x="861" y="723"/>
                    <a:pt x="850" y="665"/>
                    <a:pt x="827" y="617"/>
                  </a:cubicBezTo>
                  <a:cubicBezTo>
                    <a:pt x="815" y="585"/>
                    <a:pt x="798" y="559"/>
                    <a:pt x="781" y="534"/>
                  </a:cubicBezTo>
                  <a:cubicBezTo>
                    <a:pt x="827" y="536"/>
                    <a:pt x="873" y="528"/>
                    <a:pt x="916" y="505"/>
                  </a:cubicBezTo>
                  <a:cubicBezTo>
                    <a:pt x="950" y="488"/>
                    <a:pt x="985" y="459"/>
                    <a:pt x="1005" y="427"/>
                  </a:cubicBezTo>
                  <a:cubicBezTo>
                    <a:pt x="1019" y="405"/>
                    <a:pt x="1022" y="376"/>
                    <a:pt x="1002" y="353"/>
                  </a:cubicBezTo>
                  <a:cubicBezTo>
                    <a:pt x="990" y="339"/>
                    <a:pt x="970" y="330"/>
                    <a:pt x="950" y="327"/>
                  </a:cubicBezTo>
                  <a:cubicBezTo>
                    <a:pt x="904" y="322"/>
                    <a:pt x="856" y="316"/>
                    <a:pt x="807" y="316"/>
                  </a:cubicBezTo>
                  <a:cubicBezTo>
                    <a:pt x="835" y="230"/>
                    <a:pt x="859" y="135"/>
                    <a:pt x="818" y="49"/>
                  </a:cubicBezTo>
                  <a:cubicBezTo>
                    <a:pt x="807" y="24"/>
                    <a:pt x="790" y="0"/>
                    <a:pt x="761" y="0"/>
                  </a:cubicBezTo>
                  <a:cubicBezTo>
                    <a:pt x="735" y="0"/>
                    <a:pt x="712" y="15"/>
                    <a:pt x="692" y="26"/>
                  </a:cubicBezTo>
                  <a:cubicBezTo>
                    <a:pt x="655" y="52"/>
                    <a:pt x="623" y="87"/>
                    <a:pt x="603" y="127"/>
                  </a:cubicBezTo>
                  <a:cubicBezTo>
                    <a:pt x="583" y="170"/>
                    <a:pt x="575" y="213"/>
                    <a:pt x="578" y="259"/>
                  </a:cubicBezTo>
                  <a:cubicBezTo>
                    <a:pt x="526" y="187"/>
                    <a:pt x="449" y="130"/>
                    <a:pt x="362" y="101"/>
                  </a:cubicBezTo>
                  <a:cubicBezTo>
                    <a:pt x="334" y="92"/>
                    <a:pt x="299" y="81"/>
                    <a:pt x="268" y="95"/>
                  </a:cubicBezTo>
                  <a:cubicBezTo>
                    <a:pt x="239" y="107"/>
                    <a:pt x="228" y="141"/>
                    <a:pt x="225" y="170"/>
                  </a:cubicBezTo>
                  <a:cubicBezTo>
                    <a:pt x="222" y="227"/>
                    <a:pt x="248" y="279"/>
                    <a:pt x="285" y="322"/>
                  </a:cubicBezTo>
                  <a:cubicBezTo>
                    <a:pt x="299" y="339"/>
                    <a:pt x="317" y="356"/>
                    <a:pt x="334" y="370"/>
                  </a:cubicBezTo>
                  <a:cubicBezTo>
                    <a:pt x="242" y="364"/>
                    <a:pt x="151" y="376"/>
                    <a:pt x="73" y="436"/>
                  </a:cubicBezTo>
                  <a:cubicBezTo>
                    <a:pt x="33" y="465"/>
                    <a:pt x="-36" y="548"/>
                    <a:pt x="24" y="591"/>
                  </a:cubicBezTo>
                  <a:cubicBezTo>
                    <a:pt x="47" y="608"/>
                    <a:pt x="84" y="611"/>
                    <a:pt x="116" y="614"/>
                  </a:cubicBezTo>
                  <a:cubicBezTo>
                    <a:pt x="148" y="620"/>
                    <a:pt x="182" y="620"/>
                    <a:pt x="216" y="620"/>
                  </a:cubicBezTo>
                  <a:cubicBezTo>
                    <a:pt x="265" y="617"/>
                    <a:pt x="317" y="608"/>
                    <a:pt x="362" y="594"/>
                  </a:cubicBezTo>
                  <a:cubicBezTo>
                    <a:pt x="320" y="677"/>
                    <a:pt x="288" y="769"/>
                    <a:pt x="311" y="863"/>
                  </a:cubicBezTo>
                  <a:cubicBezTo>
                    <a:pt x="317" y="889"/>
                    <a:pt x="328" y="918"/>
                    <a:pt x="354" y="926"/>
                  </a:cubicBezTo>
                  <a:cubicBezTo>
                    <a:pt x="386" y="938"/>
                    <a:pt x="414" y="921"/>
                    <a:pt x="434" y="900"/>
                  </a:cubicBezTo>
                  <a:cubicBezTo>
                    <a:pt x="471" y="863"/>
                    <a:pt x="506" y="817"/>
                    <a:pt x="532" y="771"/>
                  </a:cubicBezTo>
                  <a:cubicBezTo>
                    <a:pt x="540" y="754"/>
                    <a:pt x="549" y="737"/>
                    <a:pt x="558" y="720"/>
                  </a:cubicBezTo>
                  <a:cubicBezTo>
                    <a:pt x="589" y="900"/>
                    <a:pt x="635" y="1081"/>
                    <a:pt x="652" y="1262"/>
                  </a:cubicBezTo>
                  <a:cubicBezTo>
                    <a:pt x="652" y="1287"/>
                    <a:pt x="655" y="1310"/>
                    <a:pt x="658" y="1333"/>
                  </a:cubicBezTo>
                  <a:cubicBezTo>
                    <a:pt x="652" y="1356"/>
                    <a:pt x="649" y="1376"/>
                    <a:pt x="649" y="1396"/>
                  </a:cubicBezTo>
                  <a:cubicBezTo>
                    <a:pt x="646" y="1405"/>
                    <a:pt x="652" y="1414"/>
                    <a:pt x="661" y="1419"/>
                  </a:cubicBezTo>
                  <a:cubicBezTo>
                    <a:pt x="661" y="1431"/>
                    <a:pt x="663" y="1442"/>
                    <a:pt x="663" y="1454"/>
                  </a:cubicBezTo>
                  <a:cubicBezTo>
                    <a:pt x="663" y="1491"/>
                    <a:pt x="721" y="1491"/>
                    <a:pt x="721" y="1454"/>
                  </a:cubicBezTo>
                  <a:cubicBezTo>
                    <a:pt x="721" y="1439"/>
                    <a:pt x="718" y="1425"/>
                    <a:pt x="718" y="1408"/>
                  </a:cubicBezTo>
                  <a:cubicBezTo>
                    <a:pt x="724" y="1408"/>
                    <a:pt x="726" y="1408"/>
                    <a:pt x="732" y="1405"/>
                  </a:cubicBezTo>
                  <a:cubicBezTo>
                    <a:pt x="801" y="1368"/>
                    <a:pt x="864" y="1322"/>
                    <a:pt x="916" y="1264"/>
                  </a:cubicBezTo>
                  <a:cubicBezTo>
                    <a:pt x="944" y="1236"/>
                    <a:pt x="970" y="1204"/>
                    <a:pt x="990" y="1173"/>
                  </a:cubicBezTo>
                  <a:cubicBezTo>
                    <a:pt x="1010" y="1144"/>
                    <a:pt x="1031" y="1113"/>
                    <a:pt x="1036" y="1078"/>
                  </a:cubicBezTo>
                  <a:cubicBezTo>
                    <a:pt x="1045" y="1038"/>
                    <a:pt x="1031" y="998"/>
                    <a:pt x="990" y="984"/>
                  </a:cubicBezTo>
                  <a:moveTo>
                    <a:pt x="428" y="823"/>
                  </a:moveTo>
                  <a:lnTo>
                    <a:pt x="428" y="823"/>
                  </a:lnTo>
                  <a:cubicBezTo>
                    <a:pt x="414" y="837"/>
                    <a:pt x="400" y="858"/>
                    <a:pt x="383" y="869"/>
                  </a:cubicBezTo>
                  <a:cubicBezTo>
                    <a:pt x="380" y="869"/>
                    <a:pt x="377" y="872"/>
                    <a:pt x="374" y="872"/>
                  </a:cubicBezTo>
                  <a:cubicBezTo>
                    <a:pt x="368" y="872"/>
                    <a:pt x="365" y="849"/>
                    <a:pt x="365" y="846"/>
                  </a:cubicBezTo>
                  <a:cubicBezTo>
                    <a:pt x="354" y="800"/>
                    <a:pt x="362" y="754"/>
                    <a:pt x="377" y="711"/>
                  </a:cubicBezTo>
                  <a:cubicBezTo>
                    <a:pt x="394" y="657"/>
                    <a:pt x="423" y="605"/>
                    <a:pt x="449" y="557"/>
                  </a:cubicBezTo>
                  <a:cubicBezTo>
                    <a:pt x="457" y="548"/>
                    <a:pt x="454" y="531"/>
                    <a:pt x="446" y="522"/>
                  </a:cubicBezTo>
                  <a:cubicBezTo>
                    <a:pt x="434" y="514"/>
                    <a:pt x="423" y="514"/>
                    <a:pt x="411" y="519"/>
                  </a:cubicBezTo>
                  <a:cubicBezTo>
                    <a:pt x="308" y="562"/>
                    <a:pt x="193" y="574"/>
                    <a:pt x="84" y="554"/>
                  </a:cubicBezTo>
                  <a:cubicBezTo>
                    <a:pt x="76" y="551"/>
                    <a:pt x="67" y="548"/>
                    <a:pt x="59" y="545"/>
                  </a:cubicBezTo>
                  <a:lnTo>
                    <a:pt x="59" y="542"/>
                  </a:lnTo>
                  <a:cubicBezTo>
                    <a:pt x="62" y="536"/>
                    <a:pt x="64" y="531"/>
                    <a:pt x="67" y="525"/>
                  </a:cubicBezTo>
                  <a:cubicBezTo>
                    <a:pt x="79" y="508"/>
                    <a:pt x="93" y="490"/>
                    <a:pt x="110" y="479"/>
                  </a:cubicBezTo>
                  <a:cubicBezTo>
                    <a:pt x="145" y="451"/>
                    <a:pt x="190" y="433"/>
                    <a:pt x="236" y="427"/>
                  </a:cubicBezTo>
                  <a:cubicBezTo>
                    <a:pt x="302" y="419"/>
                    <a:pt x="371" y="431"/>
                    <a:pt x="440" y="442"/>
                  </a:cubicBezTo>
                  <a:cubicBezTo>
                    <a:pt x="454" y="445"/>
                    <a:pt x="469" y="439"/>
                    <a:pt x="474" y="425"/>
                  </a:cubicBezTo>
                  <a:cubicBezTo>
                    <a:pt x="480" y="413"/>
                    <a:pt x="474" y="396"/>
                    <a:pt x="463" y="390"/>
                  </a:cubicBezTo>
                  <a:cubicBezTo>
                    <a:pt x="391" y="347"/>
                    <a:pt x="297" y="287"/>
                    <a:pt x="285" y="198"/>
                  </a:cubicBezTo>
                  <a:cubicBezTo>
                    <a:pt x="282" y="187"/>
                    <a:pt x="279" y="158"/>
                    <a:pt x="291" y="147"/>
                  </a:cubicBezTo>
                  <a:cubicBezTo>
                    <a:pt x="297" y="144"/>
                    <a:pt x="308" y="147"/>
                    <a:pt x="314" y="147"/>
                  </a:cubicBezTo>
                  <a:cubicBezTo>
                    <a:pt x="328" y="150"/>
                    <a:pt x="340" y="152"/>
                    <a:pt x="351" y="158"/>
                  </a:cubicBezTo>
                  <a:cubicBezTo>
                    <a:pt x="397" y="172"/>
                    <a:pt x="437" y="196"/>
                    <a:pt x="471" y="227"/>
                  </a:cubicBezTo>
                  <a:cubicBezTo>
                    <a:pt x="512" y="261"/>
                    <a:pt x="546" y="304"/>
                    <a:pt x="569" y="353"/>
                  </a:cubicBezTo>
                  <a:cubicBezTo>
                    <a:pt x="575" y="368"/>
                    <a:pt x="595" y="370"/>
                    <a:pt x="606" y="364"/>
                  </a:cubicBezTo>
                  <a:cubicBezTo>
                    <a:pt x="621" y="356"/>
                    <a:pt x="623" y="339"/>
                    <a:pt x="618" y="324"/>
                  </a:cubicBezTo>
                  <a:cubicBezTo>
                    <a:pt x="612" y="316"/>
                    <a:pt x="609" y="307"/>
                    <a:pt x="603" y="299"/>
                  </a:cubicBezTo>
                  <a:cubicBezTo>
                    <a:pt x="609" y="299"/>
                    <a:pt x="612" y="299"/>
                    <a:pt x="615" y="299"/>
                  </a:cubicBezTo>
                  <a:cubicBezTo>
                    <a:pt x="632" y="293"/>
                    <a:pt x="638" y="279"/>
                    <a:pt x="635" y="261"/>
                  </a:cubicBezTo>
                  <a:cubicBezTo>
                    <a:pt x="626" y="198"/>
                    <a:pt x="658" y="130"/>
                    <a:pt x="706" y="87"/>
                  </a:cubicBezTo>
                  <a:cubicBezTo>
                    <a:pt x="718" y="78"/>
                    <a:pt x="732" y="66"/>
                    <a:pt x="747" y="61"/>
                  </a:cubicBezTo>
                  <a:cubicBezTo>
                    <a:pt x="750" y="61"/>
                    <a:pt x="755" y="58"/>
                    <a:pt x="758" y="58"/>
                  </a:cubicBezTo>
                  <a:cubicBezTo>
                    <a:pt x="758" y="58"/>
                    <a:pt x="758" y="55"/>
                    <a:pt x="761" y="58"/>
                  </a:cubicBezTo>
                  <a:cubicBezTo>
                    <a:pt x="767" y="66"/>
                    <a:pt x="770" y="75"/>
                    <a:pt x="772" y="81"/>
                  </a:cubicBezTo>
                  <a:cubicBezTo>
                    <a:pt x="784" y="118"/>
                    <a:pt x="784" y="158"/>
                    <a:pt x="778" y="198"/>
                  </a:cubicBezTo>
                  <a:cubicBezTo>
                    <a:pt x="770" y="247"/>
                    <a:pt x="755" y="293"/>
                    <a:pt x="738" y="339"/>
                  </a:cubicBezTo>
                  <a:cubicBezTo>
                    <a:pt x="732" y="356"/>
                    <a:pt x="750" y="376"/>
                    <a:pt x="767" y="376"/>
                  </a:cubicBezTo>
                  <a:cubicBezTo>
                    <a:pt x="821" y="373"/>
                    <a:pt x="878" y="373"/>
                    <a:pt x="936" y="385"/>
                  </a:cubicBezTo>
                  <a:cubicBezTo>
                    <a:pt x="942" y="385"/>
                    <a:pt x="950" y="385"/>
                    <a:pt x="956" y="387"/>
                  </a:cubicBezTo>
                  <a:lnTo>
                    <a:pt x="959" y="390"/>
                  </a:lnTo>
                  <a:lnTo>
                    <a:pt x="959" y="390"/>
                  </a:lnTo>
                  <a:cubicBezTo>
                    <a:pt x="959" y="393"/>
                    <a:pt x="956" y="396"/>
                    <a:pt x="956" y="396"/>
                  </a:cubicBezTo>
                  <a:cubicBezTo>
                    <a:pt x="944" y="413"/>
                    <a:pt x="933" y="425"/>
                    <a:pt x="919" y="436"/>
                  </a:cubicBezTo>
                  <a:cubicBezTo>
                    <a:pt x="864" y="479"/>
                    <a:pt x="784" y="490"/>
                    <a:pt x="721" y="456"/>
                  </a:cubicBezTo>
                  <a:cubicBezTo>
                    <a:pt x="689" y="442"/>
                    <a:pt x="667" y="476"/>
                    <a:pt x="687" y="502"/>
                  </a:cubicBezTo>
                  <a:cubicBezTo>
                    <a:pt x="738" y="565"/>
                    <a:pt x="798" y="643"/>
                    <a:pt x="795" y="729"/>
                  </a:cubicBezTo>
                  <a:cubicBezTo>
                    <a:pt x="793" y="743"/>
                    <a:pt x="793" y="766"/>
                    <a:pt x="781" y="771"/>
                  </a:cubicBezTo>
                  <a:cubicBezTo>
                    <a:pt x="767" y="777"/>
                    <a:pt x="741" y="766"/>
                    <a:pt x="730" y="760"/>
                  </a:cubicBezTo>
                  <a:cubicBezTo>
                    <a:pt x="698" y="749"/>
                    <a:pt x="672" y="726"/>
                    <a:pt x="652" y="700"/>
                  </a:cubicBezTo>
                  <a:cubicBezTo>
                    <a:pt x="626" y="665"/>
                    <a:pt x="609" y="625"/>
                    <a:pt x="592" y="585"/>
                  </a:cubicBezTo>
                  <a:cubicBezTo>
                    <a:pt x="589" y="574"/>
                    <a:pt x="578" y="565"/>
                    <a:pt x="566" y="565"/>
                  </a:cubicBezTo>
                  <a:cubicBezTo>
                    <a:pt x="552" y="565"/>
                    <a:pt x="540" y="574"/>
                    <a:pt x="537" y="585"/>
                  </a:cubicBezTo>
                  <a:cubicBezTo>
                    <a:pt x="520" y="671"/>
                    <a:pt x="483" y="754"/>
                    <a:pt x="428" y="823"/>
                  </a:cubicBezTo>
                  <a:moveTo>
                    <a:pt x="572" y="677"/>
                  </a:moveTo>
                  <a:lnTo>
                    <a:pt x="572" y="677"/>
                  </a:lnTo>
                  <a:cubicBezTo>
                    <a:pt x="572" y="680"/>
                    <a:pt x="572" y="680"/>
                    <a:pt x="575" y="680"/>
                  </a:cubicBezTo>
                  <a:cubicBezTo>
                    <a:pt x="572" y="680"/>
                    <a:pt x="572" y="683"/>
                    <a:pt x="572" y="683"/>
                  </a:cubicBezTo>
                  <a:cubicBezTo>
                    <a:pt x="572" y="680"/>
                    <a:pt x="572" y="680"/>
                    <a:pt x="572" y="677"/>
                  </a:cubicBezTo>
                  <a:moveTo>
                    <a:pt x="982" y="1067"/>
                  </a:moveTo>
                  <a:lnTo>
                    <a:pt x="982" y="1067"/>
                  </a:lnTo>
                  <a:cubicBezTo>
                    <a:pt x="976" y="1095"/>
                    <a:pt x="956" y="1121"/>
                    <a:pt x="942" y="1144"/>
                  </a:cubicBezTo>
                  <a:cubicBezTo>
                    <a:pt x="922" y="1170"/>
                    <a:pt x="902" y="1196"/>
                    <a:pt x="878" y="1219"/>
                  </a:cubicBezTo>
                  <a:cubicBezTo>
                    <a:pt x="833" y="1270"/>
                    <a:pt x="775" y="1313"/>
                    <a:pt x="715" y="1348"/>
                  </a:cubicBezTo>
                  <a:cubicBezTo>
                    <a:pt x="715" y="1345"/>
                    <a:pt x="715" y="1342"/>
                    <a:pt x="715" y="1339"/>
                  </a:cubicBezTo>
                  <a:cubicBezTo>
                    <a:pt x="738" y="1239"/>
                    <a:pt x="795" y="1147"/>
                    <a:pt x="876" y="1084"/>
                  </a:cubicBezTo>
                  <a:cubicBezTo>
                    <a:pt x="898" y="1067"/>
                    <a:pt x="922" y="1047"/>
                    <a:pt x="950" y="1041"/>
                  </a:cubicBezTo>
                  <a:cubicBezTo>
                    <a:pt x="959" y="1038"/>
                    <a:pt x="970" y="1035"/>
                    <a:pt x="979" y="1044"/>
                  </a:cubicBezTo>
                  <a:cubicBezTo>
                    <a:pt x="982" y="1050"/>
                    <a:pt x="982" y="1058"/>
                    <a:pt x="982"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 name="Google Shape;275;p21"/>
            <p:cNvSpPr/>
            <p:nvPr/>
          </p:nvSpPr>
          <p:spPr>
            <a:xfrm>
              <a:off x="1422891" y="4169374"/>
              <a:ext cx="481754" cy="1001677"/>
            </a:xfrm>
            <a:custGeom>
              <a:rect b="b" l="l" r="r" t="t"/>
              <a:pathLst>
                <a:path extrusionOk="0" h="2441" w="1174">
                  <a:moveTo>
                    <a:pt x="1135" y="419"/>
                  </a:moveTo>
                  <a:lnTo>
                    <a:pt x="1135" y="419"/>
                  </a:lnTo>
                  <a:cubicBezTo>
                    <a:pt x="1103" y="405"/>
                    <a:pt x="1066" y="399"/>
                    <a:pt x="1034" y="399"/>
                  </a:cubicBezTo>
                  <a:cubicBezTo>
                    <a:pt x="980" y="399"/>
                    <a:pt x="928" y="414"/>
                    <a:pt x="880" y="431"/>
                  </a:cubicBezTo>
                  <a:cubicBezTo>
                    <a:pt x="923" y="336"/>
                    <a:pt x="934" y="230"/>
                    <a:pt x="914" y="130"/>
                  </a:cubicBezTo>
                  <a:cubicBezTo>
                    <a:pt x="900" y="76"/>
                    <a:pt x="868" y="-10"/>
                    <a:pt x="797" y="1"/>
                  </a:cubicBezTo>
                  <a:cubicBezTo>
                    <a:pt x="759" y="10"/>
                    <a:pt x="739" y="44"/>
                    <a:pt x="719" y="73"/>
                  </a:cubicBezTo>
                  <a:cubicBezTo>
                    <a:pt x="699" y="99"/>
                    <a:pt x="685" y="130"/>
                    <a:pt x="670" y="159"/>
                  </a:cubicBezTo>
                  <a:cubicBezTo>
                    <a:pt x="647" y="210"/>
                    <a:pt x="633" y="268"/>
                    <a:pt x="627" y="322"/>
                  </a:cubicBezTo>
                  <a:cubicBezTo>
                    <a:pt x="581" y="236"/>
                    <a:pt x="513" y="159"/>
                    <a:pt x="429" y="104"/>
                  </a:cubicBezTo>
                  <a:cubicBezTo>
                    <a:pt x="398" y="84"/>
                    <a:pt x="361" y="58"/>
                    <a:pt x="323" y="53"/>
                  </a:cubicBezTo>
                  <a:cubicBezTo>
                    <a:pt x="275" y="44"/>
                    <a:pt x="240" y="73"/>
                    <a:pt x="223" y="116"/>
                  </a:cubicBezTo>
                  <a:cubicBezTo>
                    <a:pt x="192" y="190"/>
                    <a:pt x="212" y="279"/>
                    <a:pt x="255" y="345"/>
                  </a:cubicBezTo>
                  <a:cubicBezTo>
                    <a:pt x="278" y="382"/>
                    <a:pt x="306" y="417"/>
                    <a:pt x="341" y="445"/>
                  </a:cubicBezTo>
                  <a:cubicBezTo>
                    <a:pt x="309" y="440"/>
                    <a:pt x="275" y="440"/>
                    <a:pt x="240" y="443"/>
                  </a:cubicBezTo>
                  <a:cubicBezTo>
                    <a:pt x="172" y="445"/>
                    <a:pt x="94" y="460"/>
                    <a:pt x="40" y="508"/>
                  </a:cubicBezTo>
                  <a:cubicBezTo>
                    <a:pt x="17" y="528"/>
                    <a:pt x="0" y="557"/>
                    <a:pt x="0" y="589"/>
                  </a:cubicBezTo>
                  <a:cubicBezTo>
                    <a:pt x="0" y="617"/>
                    <a:pt x="11" y="646"/>
                    <a:pt x="34" y="666"/>
                  </a:cubicBezTo>
                  <a:cubicBezTo>
                    <a:pt x="80" y="703"/>
                    <a:pt x="146" y="703"/>
                    <a:pt x="200" y="698"/>
                  </a:cubicBezTo>
                  <a:cubicBezTo>
                    <a:pt x="263" y="689"/>
                    <a:pt x="329" y="680"/>
                    <a:pt x="395" y="669"/>
                  </a:cubicBezTo>
                  <a:cubicBezTo>
                    <a:pt x="364" y="700"/>
                    <a:pt x="332" y="735"/>
                    <a:pt x="306" y="769"/>
                  </a:cubicBezTo>
                  <a:cubicBezTo>
                    <a:pt x="283" y="798"/>
                    <a:pt x="260" y="829"/>
                    <a:pt x="243" y="861"/>
                  </a:cubicBezTo>
                  <a:cubicBezTo>
                    <a:pt x="223" y="892"/>
                    <a:pt x="203" y="924"/>
                    <a:pt x="192" y="955"/>
                  </a:cubicBezTo>
                  <a:cubicBezTo>
                    <a:pt x="183" y="987"/>
                    <a:pt x="180" y="1024"/>
                    <a:pt x="203" y="1047"/>
                  </a:cubicBezTo>
                  <a:cubicBezTo>
                    <a:pt x="232" y="1073"/>
                    <a:pt x="275" y="1070"/>
                    <a:pt x="309" y="1062"/>
                  </a:cubicBezTo>
                  <a:cubicBezTo>
                    <a:pt x="378" y="1047"/>
                    <a:pt x="435" y="1001"/>
                    <a:pt x="475" y="947"/>
                  </a:cubicBezTo>
                  <a:cubicBezTo>
                    <a:pt x="498" y="915"/>
                    <a:pt x="516" y="881"/>
                    <a:pt x="530" y="847"/>
                  </a:cubicBezTo>
                  <a:cubicBezTo>
                    <a:pt x="536" y="867"/>
                    <a:pt x="547" y="884"/>
                    <a:pt x="556" y="901"/>
                  </a:cubicBezTo>
                  <a:cubicBezTo>
                    <a:pt x="530" y="1085"/>
                    <a:pt x="510" y="1268"/>
                    <a:pt x="504" y="1451"/>
                  </a:cubicBezTo>
                  <a:cubicBezTo>
                    <a:pt x="495" y="1652"/>
                    <a:pt x="501" y="1853"/>
                    <a:pt x="521" y="2050"/>
                  </a:cubicBezTo>
                  <a:cubicBezTo>
                    <a:pt x="533" y="2174"/>
                    <a:pt x="550" y="2297"/>
                    <a:pt x="567" y="2420"/>
                  </a:cubicBezTo>
                  <a:cubicBezTo>
                    <a:pt x="570" y="2434"/>
                    <a:pt x="590" y="2443"/>
                    <a:pt x="604" y="2440"/>
                  </a:cubicBezTo>
                  <a:cubicBezTo>
                    <a:pt x="619" y="2434"/>
                    <a:pt x="627" y="2420"/>
                    <a:pt x="625" y="2403"/>
                  </a:cubicBezTo>
                  <a:cubicBezTo>
                    <a:pt x="593" y="2199"/>
                    <a:pt x="567" y="1990"/>
                    <a:pt x="558" y="1784"/>
                  </a:cubicBezTo>
                  <a:cubicBezTo>
                    <a:pt x="553" y="1586"/>
                    <a:pt x="558" y="1388"/>
                    <a:pt x="579" y="1193"/>
                  </a:cubicBezTo>
                  <a:cubicBezTo>
                    <a:pt x="584" y="1116"/>
                    <a:pt x="596" y="1039"/>
                    <a:pt x="604" y="964"/>
                  </a:cubicBezTo>
                  <a:cubicBezTo>
                    <a:pt x="625" y="981"/>
                    <a:pt x="645" y="996"/>
                    <a:pt x="667" y="1007"/>
                  </a:cubicBezTo>
                  <a:cubicBezTo>
                    <a:pt x="719" y="1036"/>
                    <a:pt x="785" y="1050"/>
                    <a:pt x="842" y="1024"/>
                  </a:cubicBezTo>
                  <a:cubicBezTo>
                    <a:pt x="871" y="1013"/>
                    <a:pt x="894" y="987"/>
                    <a:pt x="902" y="958"/>
                  </a:cubicBezTo>
                  <a:cubicBezTo>
                    <a:pt x="914" y="924"/>
                    <a:pt x="905" y="890"/>
                    <a:pt x="894" y="858"/>
                  </a:cubicBezTo>
                  <a:cubicBezTo>
                    <a:pt x="877" y="818"/>
                    <a:pt x="851" y="787"/>
                    <a:pt x="825" y="755"/>
                  </a:cubicBezTo>
                  <a:cubicBezTo>
                    <a:pt x="814" y="738"/>
                    <a:pt x="802" y="720"/>
                    <a:pt x="788" y="703"/>
                  </a:cubicBezTo>
                  <a:cubicBezTo>
                    <a:pt x="894" y="726"/>
                    <a:pt x="1003" y="715"/>
                    <a:pt x="1086" y="646"/>
                  </a:cubicBezTo>
                  <a:cubicBezTo>
                    <a:pt x="1129" y="612"/>
                    <a:pt x="1163" y="563"/>
                    <a:pt x="1172" y="506"/>
                  </a:cubicBezTo>
                  <a:cubicBezTo>
                    <a:pt x="1178" y="471"/>
                    <a:pt x="1169" y="437"/>
                    <a:pt x="1135" y="419"/>
                  </a:cubicBezTo>
                  <a:moveTo>
                    <a:pt x="1117" y="491"/>
                  </a:moveTo>
                  <a:lnTo>
                    <a:pt x="1117" y="491"/>
                  </a:lnTo>
                  <a:cubicBezTo>
                    <a:pt x="1115" y="537"/>
                    <a:pt x="1083" y="577"/>
                    <a:pt x="1049" y="603"/>
                  </a:cubicBezTo>
                  <a:cubicBezTo>
                    <a:pt x="1014" y="635"/>
                    <a:pt x="965" y="652"/>
                    <a:pt x="920" y="657"/>
                  </a:cubicBezTo>
                  <a:cubicBezTo>
                    <a:pt x="854" y="663"/>
                    <a:pt x="788" y="649"/>
                    <a:pt x="725" y="626"/>
                  </a:cubicBezTo>
                  <a:cubicBezTo>
                    <a:pt x="702" y="620"/>
                    <a:pt x="679" y="649"/>
                    <a:pt x="693" y="669"/>
                  </a:cubicBezTo>
                  <a:cubicBezTo>
                    <a:pt x="733" y="726"/>
                    <a:pt x="776" y="781"/>
                    <a:pt x="817" y="838"/>
                  </a:cubicBezTo>
                  <a:cubicBezTo>
                    <a:pt x="839" y="872"/>
                    <a:pt x="874" y="935"/>
                    <a:pt x="828" y="967"/>
                  </a:cubicBezTo>
                  <a:cubicBezTo>
                    <a:pt x="793" y="990"/>
                    <a:pt x="742" y="981"/>
                    <a:pt x="705" y="964"/>
                  </a:cubicBezTo>
                  <a:cubicBezTo>
                    <a:pt x="670" y="947"/>
                    <a:pt x="639" y="921"/>
                    <a:pt x="616" y="890"/>
                  </a:cubicBezTo>
                  <a:cubicBezTo>
                    <a:pt x="619" y="870"/>
                    <a:pt x="621" y="850"/>
                    <a:pt x="625" y="832"/>
                  </a:cubicBezTo>
                  <a:cubicBezTo>
                    <a:pt x="627" y="815"/>
                    <a:pt x="621" y="801"/>
                    <a:pt x="604" y="795"/>
                  </a:cubicBezTo>
                  <a:cubicBezTo>
                    <a:pt x="596" y="792"/>
                    <a:pt x="584" y="798"/>
                    <a:pt x="576" y="804"/>
                  </a:cubicBezTo>
                  <a:cubicBezTo>
                    <a:pt x="567" y="775"/>
                    <a:pt x="564" y="743"/>
                    <a:pt x="570" y="712"/>
                  </a:cubicBezTo>
                  <a:cubicBezTo>
                    <a:pt x="573" y="698"/>
                    <a:pt x="567" y="680"/>
                    <a:pt x="550" y="678"/>
                  </a:cubicBezTo>
                  <a:cubicBezTo>
                    <a:pt x="536" y="672"/>
                    <a:pt x="518" y="680"/>
                    <a:pt x="516" y="698"/>
                  </a:cubicBezTo>
                  <a:cubicBezTo>
                    <a:pt x="487" y="812"/>
                    <a:pt x="447" y="947"/>
                    <a:pt x="326" y="996"/>
                  </a:cubicBezTo>
                  <a:cubicBezTo>
                    <a:pt x="306" y="1004"/>
                    <a:pt x="275" y="1016"/>
                    <a:pt x="252" y="1010"/>
                  </a:cubicBezTo>
                  <a:cubicBezTo>
                    <a:pt x="243" y="1007"/>
                    <a:pt x="243" y="1004"/>
                    <a:pt x="243" y="999"/>
                  </a:cubicBezTo>
                  <a:cubicBezTo>
                    <a:pt x="240" y="987"/>
                    <a:pt x="246" y="976"/>
                    <a:pt x="249" y="964"/>
                  </a:cubicBezTo>
                  <a:cubicBezTo>
                    <a:pt x="260" y="938"/>
                    <a:pt x="278" y="910"/>
                    <a:pt x="295" y="887"/>
                  </a:cubicBezTo>
                  <a:cubicBezTo>
                    <a:pt x="312" y="858"/>
                    <a:pt x="329" y="832"/>
                    <a:pt x="349" y="804"/>
                  </a:cubicBezTo>
                  <a:cubicBezTo>
                    <a:pt x="395" y="746"/>
                    <a:pt x="447" y="695"/>
                    <a:pt x="501" y="646"/>
                  </a:cubicBezTo>
                  <a:cubicBezTo>
                    <a:pt x="510" y="637"/>
                    <a:pt x="513" y="623"/>
                    <a:pt x="504" y="612"/>
                  </a:cubicBezTo>
                  <a:cubicBezTo>
                    <a:pt x="498" y="600"/>
                    <a:pt x="487" y="597"/>
                    <a:pt x="473" y="600"/>
                  </a:cubicBezTo>
                  <a:cubicBezTo>
                    <a:pt x="395" y="612"/>
                    <a:pt x="321" y="623"/>
                    <a:pt x="243" y="635"/>
                  </a:cubicBezTo>
                  <a:cubicBezTo>
                    <a:pt x="194" y="640"/>
                    <a:pt x="140" y="652"/>
                    <a:pt x="91" y="635"/>
                  </a:cubicBezTo>
                  <a:cubicBezTo>
                    <a:pt x="88" y="632"/>
                    <a:pt x="85" y="632"/>
                    <a:pt x="83" y="629"/>
                  </a:cubicBezTo>
                  <a:cubicBezTo>
                    <a:pt x="77" y="626"/>
                    <a:pt x="74" y="626"/>
                    <a:pt x="71" y="623"/>
                  </a:cubicBezTo>
                  <a:cubicBezTo>
                    <a:pt x="66" y="617"/>
                    <a:pt x="63" y="612"/>
                    <a:pt x="60" y="603"/>
                  </a:cubicBezTo>
                  <a:cubicBezTo>
                    <a:pt x="54" y="583"/>
                    <a:pt x="60" y="569"/>
                    <a:pt x="74" y="554"/>
                  </a:cubicBezTo>
                  <a:cubicBezTo>
                    <a:pt x="117" y="511"/>
                    <a:pt x="183" y="503"/>
                    <a:pt x="238" y="500"/>
                  </a:cubicBezTo>
                  <a:cubicBezTo>
                    <a:pt x="315" y="494"/>
                    <a:pt x="395" y="506"/>
                    <a:pt x="467" y="531"/>
                  </a:cubicBezTo>
                  <a:cubicBezTo>
                    <a:pt x="498" y="543"/>
                    <a:pt x="516" y="497"/>
                    <a:pt x="490" y="480"/>
                  </a:cubicBezTo>
                  <a:cubicBezTo>
                    <a:pt x="429" y="443"/>
                    <a:pt x="369" y="399"/>
                    <a:pt x="323" y="345"/>
                  </a:cubicBezTo>
                  <a:cubicBezTo>
                    <a:pt x="283" y="296"/>
                    <a:pt x="257" y="227"/>
                    <a:pt x="269" y="167"/>
                  </a:cubicBezTo>
                  <a:cubicBezTo>
                    <a:pt x="272" y="142"/>
                    <a:pt x="281" y="104"/>
                    <a:pt x="315" y="110"/>
                  </a:cubicBezTo>
                  <a:cubicBezTo>
                    <a:pt x="344" y="116"/>
                    <a:pt x="375" y="136"/>
                    <a:pt x="398" y="153"/>
                  </a:cubicBezTo>
                  <a:cubicBezTo>
                    <a:pt x="453" y="188"/>
                    <a:pt x="498" y="233"/>
                    <a:pt x="536" y="285"/>
                  </a:cubicBezTo>
                  <a:cubicBezTo>
                    <a:pt x="579" y="342"/>
                    <a:pt x="610" y="405"/>
                    <a:pt x="630" y="474"/>
                  </a:cubicBezTo>
                  <a:cubicBezTo>
                    <a:pt x="639" y="511"/>
                    <a:pt x="693" y="494"/>
                    <a:pt x="685" y="460"/>
                  </a:cubicBezTo>
                  <a:cubicBezTo>
                    <a:pt x="679" y="443"/>
                    <a:pt x="676" y="428"/>
                    <a:pt x="670" y="411"/>
                  </a:cubicBezTo>
                  <a:cubicBezTo>
                    <a:pt x="679" y="408"/>
                    <a:pt x="685" y="399"/>
                    <a:pt x="685" y="385"/>
                  </a:cubicBezTo>
                  <a:cubicBezTo>
                    <a:pt x="682" y="328"/>
                    <a:pt x="690" y="271"/>
                    <a:pt x="710" y="216"/>
                  </a:cubicBezTo>
                  <a:cubicBezTo>
                    <a:pt x="728" y="164"/>
                    <a:pt x="756" y="110"/>
                    <a:pt x="793" y="70"/>
                  </a:cubicBezTo>
                  <a:cubicBezTo>
                    <a:pt x="808" y="53"/>
                    <a:pt x="819" y="58"/>
                    <a:pt x="831" y="76"/>
                  </a:cubicBezTo>
                  <a:cubicBezTo>
                    <a:pt x="845" y="96"/>
                    <a:pt x="851" y="121"/>
                    <a:pt x="857" y="144"/>
                  </a:cubicBezTo>
                  <a:cubicBezTo>
                    <a:pt x="868" y="199"/>
                    <a:pt x="868" y="253"/>
                    <a:pt x="860" y="305"/>
                  </a:cubicBezTo>
                  <a:cubicBezTo>
                    <a:pt x="848" y="365"/>
                    <a:pt x="822" y="422"/>
                    <a:pt x="785" y="471"/>
                  </a:cubicBezTo>
                  <a:cubicBezTo>
                    <a:pt x="771" y="491"/>
                    <a:pt x="797" y="523"/>
                    <a:pt x="819" y="514"/>
                  </a:cubicBezTo>
                  <a:cubicBezTo>
                    <a:pt x="874" y="491"/>
                    <a:pt x="931" y="468"/>
                    <a:pt x="991" y="460"/>
                  </a:cubicBezTo>
                  <a:cubicBezTo>
                    <a:pt x="1017" y="457"/>
                    <a:pt x="1046" y="457"/>
                    <a:pt x="1074" y="463"/>
                  </a:cubicBezTo>
                  <a:cubicBezTo>
                    <a:pt x="1086" y="463"/>
                    <a:pt x="1100" y="465"/>
                    <a:pt x="1109" y="471"/>
                  </a:cubicBezTo>
                  <a:cubicBezTo>
                    <a:pt x="1117" y="477"/>
                    <a:pt x="1117" y="483"/>
                    <a:pt x="1117" y="49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 name="Google Shape;276;p21"/>
            <p:cNvSpPr/>
            <p:nvPr/>
          </p:nvSpPr>
          <p:spPr>
            <a:xfrm>
              <a:off x="1102617" y="4633075"/>
              <a:ext cx="304892" cy="531410"/>
            </a:xfrm>
            <a:custGeom>
              <a:rect b="b" l="l" r="r" t="t"/>
              <a:pathLst>
                <a:path extrusionOk="0" h="1295" w="743">
                  <a:moveTo>
                    <a:pt x="729" y="737"/>
                  </a:moveTo>
                  <a:lnTo>
                    <a:pt x="729" y="737"/>
                  </a:lnTo>
                  <a:cubicBezTo>
                    <a:pt x="706" y="714"/>
                    <a:pt x="675" y="717"/>
                    <a:pt x="646" y="725"/>
                  </a:cubicBezTo>
                  <a:cubicBezTo>
                    <a:pt x="600" y="740"/>
                    <a:pt x="557" y="768"/>
                    <a:pt x="529" y="806"/>
                  </a:cubicBezTo>
                  <a:cubicBezTo>
                    <a:pt x="503" y="834"/>
                    <a:pt x="483" y="866"/>
                    <a:pt x="466" y="900"/>
                  </a:cubicBezTo>
                  <a:cubicBezTo>
                    <a:pt x="457" y="817"/>
                    <a:pt x="448" y="731"/>
                    <a:pt x="437" y="648"/>
                  </a:cubicBezTo>
                  <a:cubicBezTo>
                    <a:pt x="431" y="605"/>
                    <a:pt x="425" y="562"/>
                    <a:pt x="420" y="519"/>
                  </a:cubicBezTo>
                  <a:cubicBezTo>
                    <a:pt x="423" y="513"/>
                    <a:pt x="425" y="508"/>
                    <a:pt x="425" y="502"/>
                  </a:cubicBezTo>
                  <a:cubicBezTo>
                    <a:pt x="431" y="485"/>
                    <a:pt x="437" y="470"/>
                    <a:pt x="440" y="453"/>
                  </a:cubicBezTo>
                  <a:cubicBezTo>
                    <a:pt x="483" y="493"/>
                    <a:pt x="549" y="508"/>
                    <a:pt x="600" y="465"/>
                  </a:cubicBezTo>
                  <a:cubicBezTo>
                    <a:pt x="632" y="442"/>
                    <a:pt x="649" y="399"/>
                    <a:pt x="646" y="359"/>
                  </a:cubicBezTo>
                  <a:cubicBezTo>
                    <a:pt x="643" y="313"/>
                    <a:pt x="615" y="276"/>
                    <a:pt x="575" y="256"/>
                  </a:cubicBezTo>
                  <a:cubicBezTo>
                    <a:pt x="546" y="244"/>
                    <a:pt x="514" y="241"/>
                    <a:pt x="483" y="244"/>
                  </a:cubicBezTo>
                  <a:cubicBezTo>
                    <a:pt x="509" y="189"/>
                    <a:pt x="517" y="124"/>
                    <a:pt x="497" y="69"/>
                  </a:cubicBezTo>
                  <a:cubicBezTo>
                    <a:pt x="483" y="29"/>
                    <a:pt x="451" y="3"/>
                    <a:pt x="408" y="0"/>
                  </a:cubicBezTo>
                  <a:cubicBezTo>
                    <a:pt x="371" y="0"/>
                    <a:pt x="331" y="18"/>
                    <a:pt x="308" y="46"/>
                  </a:cubicBezTo>
                  <a:cubicBezTo>
                    <a:pt x="276" y="84"/>
                    <a:pt x="265" y="129"/>
                    <a:pt x="256" y="178"/>
                  </a:cubicBezTo>
                  <a:cubicBezTo>
                    <a:pt x="253" y="184"/>
                    <a:pt x="253" y="187"/>
                    <a:pt x="256" y="193"/>
                  </a:cubicBezTo>
                  <a:cubicBezTo>
                    <a:pt x="231" y="178"/>
                    <a:pt x="207" y="164"/>
                    <a:pt x="182" y="147"/>
                  </a:cubicBezTo>
                  <a:cubicBezTo>
                    <a:pt x="144" y="124"/>
                    <a:pt x="90" y="98"/>
                    <a:pt x="53" y="135"/>
                  </a:cubicBezTo>
                  <a:cubicBezTo>
                    <a:pt x="21" y="167"/>
                    <a:pt x="30" y="215"/>
                    <a:pt x="50" y="250"/>
                  </a:cubicBezTo>
                  <a:cubicBezTo>
                    <a:pt x="70" y="287"/>
                    <a:pt x="104" y="319"/>
                    <a:pt x="139" y="341"/>
                  </a:cubicBezTo>
                  <a:cubicBezTo>
                    <a:pt x="142" y="344"/>
                    <a:pt x="147" y="347"/>
                    <a:pt x="150" y="350"/>
                  </a:cubicBezTo>
                  <a:cubicBezTo>
                    <a:pt x="113" y="359"/>
                    <a:pt x="79" y="376"/>
                    <a:pt x="47" y="399"/>
                  </a:cubicBezTo>
                  <a:cubicBezTo>
                    <a:pt x="30" y="413"/>
                    <a:pt x="10" y="427"/>
                    <a:pt x="4" y="448"/>
                  </a:cubicBezTo>
                  <a:cubicBezTo>
                    <a:pt x="-4" y="470"/>
                    <a:pt x="1" y="493"/>
                    <a:pt x="13" y="511"/>
                  </a:cubicBezTo>
                  <a:cubicBezTo>
                    <a:pt x="47" y="554"/>
                    <a:pt x="99" y="548"/>
                    <a:pt x="144" y="533"/>
                  </a:cubicBezTo>
                  <a:cubicBezTo>
                    <a:pt x="179" y="525"/>
                    <a:pt x="210" y="516"/>
                    <a:pt x="239" y="505"/>
                  </a:cubicBezTo>
                  <a:cubicBezTo>
                    <a:pt x="239" y="508"/>
                    <a:pt x="236" y="513"/>
                    <a:pt x="236" y="516"/>
                  </a:cubicBezTo>
                  <a:cubicBezTo>
                    <a:pt x="228" y="539"/>
                    <a:pt x="219" y="562"/>
                    <a:pt x="213" y="585"/>
                  </a:cubicBezTo>
                  <a:cubicBezTo>
                    <a:pt x="207" y="605"/>
                    <a:pt x="207" y="628"/>
                    <a:pt x="219" y="645"/>
                  </a:cubicBezTo>
                  <a:cubicBezTo>
                    <a:pt x="236" y="665"/>
                    <a:pt x="262" y="671"/>
                    <a:pt x="285" y="662"/>
                  </a:cubicBezTo>
                  <a:cubicBezTo>
                    <a:pt x="322" y="651"/>
                    <a:pt x="351" y="628"/>
                    <a:pt x="374" y="599"/>
                  </a:cubicBezTo>
                  <a:cubicBezTo>
                    <a:pt x="397" y="763"/>
                    <a:pt x="414" y="923"/>
                    <a:pt x="423" y="1087"/>
                  </a:cubicBezTo>
                  <a:cubicBezTo>
                    <a:pt x="425" y="1147"/>
                    <a:pt x="428" y="1207"/>
                    <a:pt x="428" y="1267"/>
                  </a:cubicBezTo>
                  <a:cubicBezTo>
                    <a:pt x="431" y="1304"/>
                    <a:pt x="488" y="1304"/>
                    <a:pt x="486" y="1267"/>
                  </a:cubicBezTo>
                  <a:cubicBezTo>
                    <a:pt x="486" y="1176"/>
                    <a:pt x="480" y="1084"/>
                    <a:pt x="474" y="995"/>
                  </a:cubicBezTo>
                  <a:cubicBezTo>
                    <a:pt x="480" y="992"/>
                    <a:pt x="486" y="989"/>
                    <a:pt x="488" y="981"/>
                  </a:cubicBezTo>
                  <a:cubicBezTo>
                    <a:pt x="523" y="912"/>
                    <a:pt x="560" y="832"/>
                    <a:pt x="632" y="792"/>
                  </a:cubicBezTo>
                  <a:cubicBezTo>
                    <a:pt x="646" y="786"/>
                    <a:pt x="666" y="777"/>
                    <a:pt x="684" y="777"/>
                  </a:cubicBezTo>
                  <a:lnTo>
                    <a:pt x="686" y="777"/>
                  </a:lnTo>
                  <a:cubicBezTo>
                    <a:pt x="684" y="788"/>
                    <a:pt x="681" y="797"/>
                    <a:pt x="678" y="809"/>
                  </a:cubicBezTo>
                  <a:cubicBezTo>
                    <a:pt x="663" y="849"/>
                    <a:pt x="643" y="886"/>
                    <a:pt x="615" y="915"/>
                  </a:cubicBezTo>
                  <a:cubicBezTo>
                    <a:pt x="583" y="952"/>
                    <a:pt x="543" y="981"/>
                    <a:pt x="497" y="1001"/>
                  </a:cubicBezTo>
                  <a:cubicBezTo>
                    <a:pt x="486" y="1006"/>
                    <a:pt x="480" y="1026"/>
                    <a:pt x="488" y="1041"/>
                  </a:cubicBezTo>
                  <a:cubicBezTo>
                    <a:pt x="497" y="1055"/>
                    <a:pt x="514" y="1055"/>
                    <a:pt x="529" y="1049"/>
                  </a:cubicBezTo>
                  <a:cubicBezTo>
                    <a:pt x="623" y="1006"/>
                    <a:pt x="701" y="923"/>
                    <a:pt x="732" y="823"/>
                  </a:cubicBezTo>
                  <a:cubicBezTo>
                    <a:pt x="741" y="794"/>
                    <a:pt x="752" y="760"/>
                    <a:pt x="729" y="737"/>
                  </a:cubicBezTo>
                  <a:moveTo>
                    <a:pt x="265" y="611"/>
                  </a:moveTo>
                  <a:cubicBezTo>
                    <a:pt x="265" y="611"/>
                    <a:pt x="262" y="611"/>
                    <a:pt x="265" y="611"/>
                  </a:cubicBezTo>
                  <a:moveTo>
                    <a:pt x="268" y="614"/>
                  </a:moveTo>
                  <a:lnTo>
                    <a:pt x="268" y="614"/>
                  </a:lnTo>
                  <a:moveTo>
                    <a:pt x="325" y="571"/>
                  </a:moveTo>
                  <a:lnTo>
                    <a:pt x="325" y="571"/>
                  </a:lnTo>
                  <a:cubicBezTo>
                    <a:pt x="314" y="582"/>
                    <a:pt x="302" y="591"/>
                    <a:pt x="288" y="599"/>
                  </a:cubicBezTo>
                  <a:cubicBezTo>
                    <a:pt x="288" y="599"/>
                    <a:pt x="274" y="605"/>
                    <a:pt x="268" y="608"/>
                  </a:cubicBezTo>
                  <a:cubicBezTo>
                    <a:pt x="268" y="605"/>
                    <a:pt x="268" y="602"/>
                    <a:pt x="268" y="602"/>
                  </a:cubicBezTo>
                  <a:cubicBezTo>
                    <a:pt x="271" y="582"/>
                    <a:pt x="282" y="562"/>
                    <a:pt x="288" y="542"/>
                  </a:cubicBezTo>
                  <a:cubicBezTo>
                    <a:pt x="296" y="513"/>
                    <a:pt x="305" y="488"/>
                    <a:pt x="316" y="462"/>
                  </a:cubicBezTo>
                  <a:cubicBezTo>
                    <a:pt x="319" y="450"/>
                    <a:pt x="314" y="439"/>
                    <a:pt x="305" y="430"/>
                  </a:cubicBezTo>
                  <a:cubicBezTo>
                    <a:pt x="296" y="424"/>
                    <a:pt x="285" y="424"/>
                    <a:pt x="274" y="430"/>
                  </a:cubicBezTo>
                  <a:cubicBezTo>
                    <a:pt x="231" y="448"/>
                    <a:pt x="185" y="465"/>
                    <a:pt x="139" y="476"/>
                  </a:cubicBezTo>
                  <a:cubicBezTo>
                    <a:pt x="119" y="482"/>
                    <a:pt x="93" y="493"/>
                    <a:pt x="73" y="485"/>
                  </a:cubicBezTo>
                  <a:cubicBezTo>
                    <a:pt x="64" y="482"/>
                    <a:pt x="53" y="476"/>
                    <a:pt x="59" y="465"/>
                  </a:cubicBezTo>
                  <a:cubicBezTo>
                    <a:pt x="67" y="450"/>
                    <a:pt x="90" y="439"/>
                    <a:pt x="104" y="430"/>
                  </a:cubicBezTo>
                  <a:cubicBezTo>
                    <a:pt x="122" y="419"/>
                    <a:pt x="139" y="413"/>
                    <a:pt x="159" y="404"/>
                  </a:cubicBezTo>
                  <a:cubicBezTo>
                    <a:pt x="196" y="396"/>
                    <a:pt x="236" y="390"/>
                    <a:pt x="274" y="399"/>
                  </a:cubicBezTo>
                  <a:cubicBezTo>
                    <a:pt x="288" y="402"/>
                    <a:pt x="305" y="393"/>
                    <a:pt x="308" y="379"/>
                  </a:cubicBezTo>
                  <a:cubicBezTo>
                    <a:pt x="314" y="364"/>
                    <a:pt x="305" y="344"/>
                    <a:pt x="288" y="344"/>
                  </a:cubicBezTo>
                  <a:cubicBezTo>
                    <a:pt x="245" y="336"/>
                    <a:pt x="205" y="319"/>
                    <a:pt x="170" y="293"/>
                  </a:cubicBezTo>
                  <a:cubicBezTo>
                    <a:pt x="139" y="273"/>
                    <a:pt x="102" y="241"/>
                    <a:pt x="93" y="204"/>
                  </a:cubicBezTo>
                  <a:cubicBezTo>
                    <a:pt x="90" y="195"/>
                    <a:pt x="87" y="189"/>
                    <a:pt x="90" y="181"/>
                  </a:cubicBezTo>
                  <a:cubicBezTo>
                    <a:pt x="90" y="181"/>
                    <a:pt x="90" y="178"/>
                    <a:pt x="93" y="175"/>
                  </a:cubicBezTo>
                  <a:cubicBezTo>
                    <a:pt x="107" y="167"/>
                    <a:pt x="133" y="184"/>
                    <a:pt x="144" y="193"/>
                  </a:cubicBezTo>
                  <a:cubicBezTo>
                    <a:pt x="193" y="221"/>
                    <a:pt x="242" y="252"/>
                    <a:pt x="291" y="281"/>
                  </a:cubicBezTo>
                  <a:cubicBezTo>
                    <a:pt x="322" y="301"/>
                    <a:pt x="354" y="250"/>
                    <a:pt x="322" y="232"/>
                  </a:cubicBezTo>
                  <a:cubicBezTo>
                    <a:pt x="311" y="224"/>
                    <a:pt x="299" y="218"/>
                    <a:pt x="291" y="212"/>
                  </a:cubicBezTo>
                  <a:cubicBezTo>
                    <a:pt x="299" y="210"/>
                    <a:pt x="308" y="204"/>
                    <a:pt x="311" y="193"/>
                  </a:cubicBezTo>
                  <a:cubicBezTo>
                    <a:pt x="319" y="155"/>
                    <a:pt x="325" y="115"/>
                    <a:pt x="351" y="84"/>
                  </a:cubicBezTo>
                  <a:cubicBezTo>
                    <a:pt x="368" y="63"/>
                    <a:pt x="403" y="49"/>
                    <a:pt x="425" y="63"/>
                  </a:cubicBezTo>
                  <a:cubicBezTo>
                    <a:pt x="454" y="81"/>
                    <a:pt x="451" y="132"/>
                    <a:pt x="448" y="161"/>
                  </a:cubicBezTo>
                  <a:cubicBezTo>
                    <a:pt x="443" y="198"/>
                    <a:pt x="428" y="235"/>
                    <a:pt x="403" y="264"/>
                  </a:cubicBezTo>
                  <a:cubicBezTo>
                    <a:pt x="385" y="284"/>
                    <a:pt x="403" y="319"/>
                    <a:pt x="431" y="310"/>
                  </a:cubicBezTo>
                  <a:cubicBezTo>
                    <a:pt x="460" y="301"/>
                    <a:pt x="494" y="296"/>
                    <a:pt x="526" y="301"/>
                  </a:cubicBezTo>
                  <a:cubicBezTo>
                    <a:pt x="551" y="304"/>
                    <a:pt x="577" y="321"/>
                    <a:pt x="586" y="344"/>
                  </a:cubicBezTo>
                  <a:cubicBezTo>
                    <a:pt x="600" y="390"/>
                    <a:pt x="563" y="445"/>
                    <a:pt x="511" y="430"/>
                  </a:cubicBezTo>
                  <a:cubicBezTo>
                    <a:pt x="486" y="424"/>
                    <a:pt x="460" y="402"/>
                    <a:pt x="457" y="373"/>
                  </a:cubicBezTo>
                  <a:cubicBezTo>
                    <a:pt x="454" y="359"/>
                    <a:pt x="445" y="347"/>
                    <a:pt x="431" y="344"/>
                  </a:cubicBezTo>
                  <a:cubicBezTo>
                    <a:pt x="420" y="344"/>
                    <a:pt x="403" y="350"/>
                    <a:pt x="400" y="364"/>
                  </a:cubicBezTo>
                  <a:cubicBezTo>
                    <a:pt x="397" y="393"/>
                    <a:pt x="391" y="419"/>
                    <a:pt x="382" y="448"/>
                  </a:cubicBezTo>
                  <a:cubicBezTo>
                    <a:pt x="382" y="448"/>
                    <a:pt x="379" y="448"/>
                    <a:pt x="377" y="448"/>
                  </a:cubicBezTo>
                  <a:cubicBezTo>
                    <a:pt x="359" y="453"/>
                    <a:pt x="354" y="468"/>
                    <a:pt x="357" y="482"/>
                  </a:cubicBezTo>
                  <a:cubicBezTo>
                    <a:pt x="357" y="493"/>
                    <a:pt x="359" y="505"/>
                    <a:pt x="359" y="513"/>
                  </a:cubicBezTo>
                  <a:cubicBezTo>
                    <a:pt x="351" y="533"/>
                    <a:pt x="340" y="554"/>
                    <a:pt x="325" y="57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 name="Google Shape;277;p21"/>
            <p:cNvSpPr/>
            <p:nvPr/>
          </p:nvSpPr>
          <p:spPr>
            <a:xfrm>
              <a:off x="6886661" y="4389139"/>
              <a:ext cx="410352" cy="826045"/>
            </a:xfrm>
            <a:custGeom>
              <a:rect b="b" l="l" r="r" t="t"/>
              <a:pathLst>
                <a:path extrusionOk="0" h="2013" w="1000">
                  <a:moveTo>
                    <a:pt x="917" y="612"/>
                  </a:moveTo>
                  <a:lnTo>
                    <a:pt x="917" y="612"/>
                  </a:lnTo>
                  <a:cubicBezTo>
                    <a:pt x="876" y="592"/>
                    <a:pt x="836" y="580"/>
                    <a:pt x="791" y="575"/>
                  </a:cubicBezTo>
                  <a:cubicBezTo>
                    <a:pt x="859" y="526"/>
                    <a:pt x="917" y="460"/>
                    <a:pt x="957" y="385"/>
                  </a:cubicBezTo>
                  <a:cubicBezTo>
                    <a:pt x="971" y="359"/>
                    <a:pt x="983" y="334"/>
                    <a:pt x="994" y="305"/>
                  </a:cubicBezTo>
                  <a:cubicBezTo>
                    <a:pt x="1003" y="276"/>
                    <a:pt x="1003" y="245"/>
                    <a:pt x="980" y="222"/>
                  </a:cubicBezTo>
                  <a:cubicBezTo>
                    <a:pt x="937" y="185"/>
                    <a:pt x="874" y="205"/>
                    <a:pt x="828" y="225"/>
                  </a:cubicBezTo>
                  <a:cubicBezTo>
                    <a:pt x="796" y="242"/>
                    <a:pt x="768" y="259"/>
                    <a:pt x="739" y="279"/>
                  </a:cubicBezTo>
                  <a:cubicBezTo>
                    <a:pt x="742" y="259"/>
                    <a:pt x="745" y="236"/>
                    <a:pt x="747" y="216"/>
                  </a:cubicBezTo>
                  <a:cubicBezTo>
                    <a:pt x="750" y="162"/>
                    <a:pt x="750" y="102"/>
                    <a:pt x="728" y="53"/>
                  </a:cubicBezTo>
                  <a:cubicBezTo>
                    <a:pt x="704" y="4"/>
                    <a:pt x="650" y="-16"/>
                    <a:pt x="604" y="13"/>
                  </a:cubicBezTo>
                  <a:cubicBezTo>
                    <a:pt x="558" y="41"/>
                    <a:pt x="536" y="96"/>
                    <a:pt x="521" y="145"/>
                  </a:cubicBezTo>
                  <a:cubicBezTo>
                    <a:pt x="507" y="191"/>
                    <a:pt x="498" y="236"/>
                    <a:pt x="498" y="285"/>
                  </a:cubicBezTo>
                  <a:cubicBezTo>
                    <a:pt x="467" y="256"/>
                    <a:pt x="435" y="233"/>
                    <a:pt x="401" y="211"/>
                  </a:cubicBezTo>
                  <a:cubicBezTo>
                    <a:pt x="369" y="188"/>
                    <a:pt x="335" y="167"/>
                    <a:pt x="298" y="150"/>
                  </a:cubicBezTo>
                  <a:cubicBezTo>
                    <a:pt x="266" y="136"/>
                    <a:pt x="231" y="125"/>
                    <a:pt x="194" y="122"/>
                  </a:cubicBezTo>
                  <a:cubicBezTo>
                    <a:pt x="163" y="119"/>
                    <a:pt x="128" y="128"/>
                    <a:pt x="108" y="153"/>
                  </a:cubicBezTo>
                  <a:cubicBezTo>
                    <a:pt x="80" y="188"/>
                    <a:pt x="83" y="233"/>
                    <a:pt x="97" y="274"/>
                  </a:cubicBezTo>
                  <a:cubicBezTo>
                    <a:pt x="117" y="342"/>
                    <a:pt x="160" y="403"/>
                    <a:pt x="214" y="448"/>
                  </a:cubicBezTo>
                  <a:cubicBezTo>
                    <a:pt x="237" y="468"/>
                    <a:pt x="263" y="486"/>
                    <a:pt x="289" y="500"/>
                  </a:cubicBezTo>
                  <a:cubicBezTo>
                    <a:pt x="206" y="523"/>
                    <a:pt x="128" y="569"/>
                    <a:pt x="68" y="629"/>
                  </a:cubicBezTo>
                  <a:cubicBezTo>
                    <a:pt x="45" y="652"/>
                    <a:pt x="20" y="678"/>
                    <a:pt x="5" y="709"/>
                  </a:cubicBezTo>
                  <a:cubicBezTo>
                    <a:pt x="-9" y="744"/>
                    <a:pt x="5" y="778"/>
                    <a:pt x="40" y="792"/>
                  </a:cubicBezTo>
                  <a:cubicBezTo>
                    <a:pt x="68" y="804"/>
                    <a:pt x="97" y="798"/>
                    <a:pt x="126" y="792"/>
                  </a:cubicBezTo>
                  <a:cubicBezTo>
                    <a:pt x="163" y="781"/>
                    <a:pt x="200" y="769"/>
                    <a:pt x="237" y="755"/>
                  </a:cubicBezTo>
                  <a:cubicBezTo>
                    <a:pt x="283" y="738"/>
                    <a:pt x="326" y="718"/>
                    <a:pt x="369" y="695"/>
                  </a:cubicBezTo>
                  <a:cubicBezTo>
                    <a:pt x="355" y="721"/>
                    <a:pt x="343" y="747"/>
                    <a:pt x="335" y="775"/>
                  </a:cubicBezTo>
                  <a:cubicBezTo>
                    <a:pt x="323" y="807"/>
                    <a:pt x="315" y="838"/>
                    <a:pt x="306" y="870"/>
                  </a:cubicBezTo>
                  <a:cubicBezTo>
                    <a:pt x="300" y="901"/>
                    <a:pt x="289" y="938"/>
                    <a:pt x="298" y="973"/>
                  </a:cubicBezTo>
                  <a:cubicBezTo>
                    <a:pt x="300" y="1002"/>
                    <a:pt x="323" y="1025"/>
                    <a:pt x="352" y="1030"/>
                  </a:cubicBezTo>
                  <a:cubicBezTo>
                    <a:pt x="381" y="1036"/>
                    <a:pt x="409" y="1025"/>
                    <a:pt x="432" y="1013"/>
                  </a:cubicBezTo>
                  <a:cubicBezTo>
                    <a:pt x="458" y="996"/>
                    <a:pt x="481" y="973"/>
                    <a:pt x="498" y="950"/>
                  </a:cubicBezTo>
                  <a:cubicBezTo>
                    <a:pt x="518" y="924"/>
                    <a:pt x="538" y="899"/>
                    <a:pt x="553" y="870"/>
                  </a:cubicBezTo>
                  <a:cubicBezTo>
                    <a:pt x="573" y="832"/>
                    <a:pt x="590" y="795"/>
                    <a:pt x="601" y="755"/>
                  </a:cubicBezTo>
                  <a:cubicBezTo>
                    <a:pt x="636" y="910"/>
                    <a:pt x="664" y="1067"/>
                    <a:pt x="682" y="1225"/>
                  </a:cubicBezTo>
                  <a:cubicBezTo>
                    <a:pt x="687" y="1302"/>
                    <a:pt x="693" y="1383"/>
                    <a:pt x="693" y="1463"/>
                  </a:cubicBezTo>
                  <a:cubicBezTo>
                    <a:pt x="687" y="1452"/>
                    <a:pt x="682" y="1443"/>
                    <a:pt x="676" y="1431"/>
                  </a:cubicBezTo>
                  <a:cubicBezTo>
                    <a:pt x="627" y="1360"/>
                    <a:pt x="570" y="1297"/>
                    <a:pt x="510" y="1237"/>
                  </a:cubicBezTo>
                  <a:cubicBezTo>
                    <a:pt x="478" y="1208"/>
                    <a:pt x="432" y="1179"/>
                    <a:pt x="386" y="1202"/>
                  </a:cubicBezTo>
                  <a:cubicBezTo>
                    <a:pt x="346" y="1222"/>
                    <a:pt x="335" y="1274"/>
                    <a:pt x="346" y="1314"/>
                  </a:cubicBezTo>
                  <a:cubicBezTo>
                    <a:pt x="358" y="1354"/>
                    <a:pt x="386" y="1391"/>
                    <a:pt x="412" y="1423"/>
                  </a:cubicBezTo>
                  <a:cubicBezTo>
                    <a:pt x="438" y="1454"/>
                    <a:pt x="467" y="1483"/>
                    <a:pt x="498" y="1506"/>
                  </a:cubicBezTo>
                  <a:cubicBezTo>
                    <a:pt x="558" y="1557"/>
                    <a:pt x="624" y="1598"/>
                    <a:pt x="693" y="1638"/>
                  </a:cubicBezTo>
                  <a:cubicBezTo>
                    <a:pt x="693" y="1658"/>
                    <a:pt x="690" y="1678"/>
                    <a:pt x="690" y="1701"/>
                  </a:cubicBezTo>
                  <a:cubicBezTo>
                    <a:pt x="684" y="1795"/>
                    <a:pt x="676" y="1890"/>
                    <a:pt x="662" y="1985"/>
                  </a:cubicBezTo>
                  <a:cubicBezTo>
                    <a:pt x="659" y="2002"/>
                    <a:pt x="676" y="2013"/>
                    <a:pt x="690" y="2013"/>
                  </a:cubicBezTo>
                  <a:cubicBezTo>
                    <a:pt x="708" y="2013"/>
                    <a:pt x="716" y="2002"/>
                    <a:pt x="719" y="1985"/>
                  </a:cubicBezTo>
                  <a:cubicBezTo>
                    <a:pt x="733" y="1887"/>
                    <a:pt x="742" y="1790"/>
                    <a:pt x="747" y="1690"/>
                  </a:cubicBezTo>
                  <a:cubicBezTo>
                    <a:pt x="756" y="1687"/>
                    <a:pt x="765" y="1675"/>
                    <a:pt x="762" y="1666"/>
                  </a:cubicBezTo>
                  <a:cubicBezTo>
                    <a:pt x="762" y="1664"/>
                    <a:pt x="762" y="1661"/>
                    <a:pt x="762" y="1661"/>
                  </a:cubicBezTo>
                  <a:cubicBezTo>
                    <a:pt x="779" y="1649"/>
                    <a:pt x="785" y="1624"/>
                    <a:pt x="762" y="1612"/>
                  </a:cubicBezTo>
                  <a:cubicBezTo>
                    <a:pt x="759" y="1609"/>
                    <a:pt x="756" y="1609"/>
                    <a:pt x="753" y="1606"/>
                  </a:cubicBezTo>
                  <a:cubicBezTo>
                    <a:pt x="753" y="1603"/>
                    <a:pt x="750" y="1601"/>
                    <a:pt x="750" y="1598"/>
                  </a:cubicBezTo>
                  <a:cubicBezTo>
                    <a:pt x="753" y="1561"/>
                    <a:pt x="753" y="1526"/>
                    <a:pt x="753" y="1489"/>
                  </a:cubicBezTo>
                  <a:cubicBezTo>
                    <a:pt x="750" y="1328"/>
                    <a:pt x="736" y="1165"/>
                    <a:pt x="710" y="1007"/>
                  </a:cubicBezTo>
                  <a:cubicBezTo>
                    <a:pt x="696" y="927"/>
                    <a:pt x="682" y="850"/>
                    <a:pt x="664" y="772"/>
                  </a:cubicBezTo>
                  <a:cubicBezTo>
                    <a:pt x="719" y="815"/>
                    <a:pt x="785" y="841"/>
                    <a:pt x="856" y="835"/>
                  </a:cubicBezTo>
                  <a:cubicBezTo>
                    <a:pt x="914" y="830"/>
                    <a:pt x="977" y="804"/>
                    <a:pt x="994" y="744"/>
                  </a:cubicBezTo>
                  <a:cubicBezTo>
                    <a:pt x="1017" y="686"/>
                    <a:pt x="968" y="635"/>
                    <a:pt x="917" y="612"/>
                  </a:cubicBezTo>
                  <a:moveTo>
                    <a:pt x="429" y="1348"/>
                  </a:moveTo>
                  <a:lnTo>
                    <a:pt x="429" y="1348"/>
                  </a:lnTo>
                  <a:cubicBezTo>
                    <a:pt x="412" y="1326"/>
                    <a:pt x="389" y="1291"/>
                    <a:pt x="403" y="1265"/>
                  </a:cubicBezTo>
                  <a:cubicBezTo>
                    <a:pt x="418" y="1231"/>
                    <a:pt x="458" y="1268"/>
                    <a:pt x="472" y="1282"/>
                  </a:cubicBezTo>
                  <a:cubicBezTo>
                    <a:pt x="524" y="1331"/>
                    <a:pt x="573" y="1386"/>
                    <a:pt x="616" y="1446"/>
                  </a:cubicBezTo>
                  <a:cubicBezTo>
                    <a:pt x="641" y="1483"/>
                    <a:pt x="664" y="1523"/>
                    <a:pt x="682" y="1563"/>
                  </a:cubicBezTo>
                  <a:cubicBezTo>
                    <a:pt x="584" y="1506"/>
                    <a:pt x="490" y="1443"/>
                    <a:pt x="429" y="1348"/>
                  </a:cubicBezTo>
                  <a:moveTo>
                    <a:pt x="940" y="265"/>
                  </a:moveTo>
                  <a:cubicBezTo>
                    <a:pt x="940" y="265"/>
                    <a:pt x="937" y="262"/>
                    <a:pt x="940" y="265"/>
                  </a:cubicBezTo>
                  <a:moveTo>
                    <a:pt x="57" y="738"/>
                  </a:moveTo>
                  <a:cubicBezTo>
                    <a:pt x="57" y="738"/>
                    <a:pt x="54" y="738"/>
                    <a:pt x="57" y="738"/>
                  </a:cubicBezTo>
                  <a:moveTo>
                    <a:pt x="57" y="738"/>
                  </a:moveTo>
                  <a:lnTo>
                    <a:pt x="57" y="738"/>
                  </a:lnTo>
                  <a:moveTo>
                    <a:pt x="57" y="738"/>
                  </a:moveTo>
                  <a:lnTo>
                    <a:pt x="57" y="738"/>
                  </a:lnTo>
                  <a:moveTo>
                    <a:pt x="57" y="738"/>
                  </a:moveTo>
                  <a:lnTo>
                    <a:pt x="57" y="738"/>
                  </a:lnTo>
                  <a:moveTo>
                    <a:pt x="943" y="724"/>
                  </a:moveTo>
                  <a:lnTo>
                    <a:pt x="943" y="724"/>
                  </a:lnTo>
                  <a:cubicBezTo>
                    <a:pt x="937" y="758"/>
                    <a:pt x="885" y="775"/>
                    <a:pt x="854" y="778"/>
                  </a:cubicBezTo>
                  <a:cubicBezTo>
                    <a:pt x="811" y="781"/>
                    <a:pt x="768" y="769"/>
                    <a:pt x="730" y="747"/>
                  </a:cubicBezTo>
                  <a:cubicBezTo>
                    <a:pt x="684" y="724"/>
                    <a:pt x="647" y="686"/>
                    <a:pt x="619" y="643"/>
                  </a:cubicBezTo>
                  <a:cubicBezTo>
                    <a:pt x="601" y="620"/>
                    <a:pt x="567" y="629"/>
                    <a:pt x="564" y="658"/>
                  </a:cubicBezTo>
                  <a:cubicBezTo>
                    <a:pt x="553" y="764"/>
                    <a:pt x="501" y="870"/>
                    <a:pt x="427" y="944"/>
                  </a:cubicBezTo>
                  <a:cubicBezTo>
                    <a:pt x="412" y="958"/>
                    <a:pt x="395" y="970"/>
                    <a:pt x="375" y="973"/>
                  </a:cubicBezTo>
                  <a:cubicBezTo>
                    <a:pt x="372" y="973"/>
                    <a:pt x="369" y="976"/>
                    <a:pt x="366" y="973"/>
                  </a:cubicBezTo>
                  <a:cubicBezTo>
                    <a:pt x="366" y="973"/>
                    <a:pt x="358" y="973"/>
                    <a:pt x="361" y="973"/>
                  </a:cubicBezTo>
                  <a:cubicBezTo>
                    <a:pt x="358" y="973"/>
                    <a:pt x="358" y="973"/>
                    <a:pt x="355" y="970"/>
                  </a:cubicBezTo>
                  <a:cubicBezTo>
                    <a:pt x="352" y="967"/>
                    <a:pt x="352" y="962"/>
                    <a:pt x="352" y="956"/>
                  </a:cubicBezTo>
                  <a:cubicBezTo>
                    <a:pt x="349" y="930"/>
                    <a:pt x="358" y="901"/>
                    <a:pt x="364" y="875"/>
                  </a:cubicBezTo>
                  <a:cubicBezTo>
                    <a:pt x="369" y="850"/>
                    <a:pt x="378" y="821"/>
                    <a:pt x="386" y="795"/>
                  </a:cubicBezTo>
                  <a:cubicBezTo>
                    <a:pt x="409" y="735"/>
                    <a:pt x="441" y="678"/>
                    <a:pt x="481" y="626"/>
                  </a:cubicBezTo>
                  <a:cubicBezTo>
                    <a:pt x="498" y="603"/>
                    <a:pt x="464" y="572"/>
                    <a:pt x="441" y="586"/>
                  </a:cubicBezTo>
                  <a:cubicBezTo>
                    <a:pt x="384" y="623"/>
                    <a:pt x="323" y="658"/>
                    <a:pt x="263" y="683"/>
                  </a:cubicBezTo>
                  <a:cubicBezTo>
                    <a:pt x="231" y="698"/>
                    <a:pt x="200" y="709"/>
                    <a:pt x="168" y="718"/>
                  </a:cubicBezTo>
                  <a:cubicBezTo>
                    <a:pt x="143" y="727"/>
                    <a:pt x="111" y="741"/>
                    <a:pt x="85" y="741"/>
                  </a:cubicBezTo>
                  <a:cubicBezTo>
                    <a:pt x="74" y="744"/>
                    <a:pt x="68" y="744"/>
                    <a:pt x="59" y="741"/>
                  </a:cubicBezTo>
                  <a:cubicBezTo>
                    <a:pt x="59" y="738"/>
                    <a:pt x="57" y="738"/>
                    <a:pt x="57" y="738"/>
                  </a:cubicBezTo>
                  <a:lnTo>
                    <a:pt x="57" y="738"/>
                  </a:lnTo>
                  <a:cubicBezTo>
                    <a:pt x="57" y="735"/>
                    <a:pt x="57" y="735"/>
                    <a:pt x="57" y="732"/>
                  </a:cubicBezTo>
                  <a:cubicBezTo>
                    <a:pt x="62" y="724"/>
                    <a:pt x="71" y="712"/>
                    <a:pt x="80" y="703"/>
                  </a:cubicBezTo>
                  <a:cubicBezTo>
                    <a:pt x="88" y="692"/>
                    <a:pt x="97" y="681"/>
                    <a:pt x="108" y="669"/>
                  </a:cubicBezTo>
                  <a:cubicBezTo>
                    <a:pt x="148" y="629"/>
                    <a:pt x="197" y="597"/>
                    <a:pt x="249" y="575"/>
                  </a:cubicBezTo>
                  <a:cubicBezTo>
                    <a:pt x="309" y="549"/>
                    <a:pt x="372" y="537"/>
                    <a:pt x="435" y="540"/>
                  </a:cubicBezTo>
                  <a:cubicBezTo>
                    <a:pt x="472" y="540"/>
                    <a:pt x="472" y="483"/>
                    <a:pt x="435" y="483"/>
                  </a:cubicBezTo>
                  <a:cubicBezTo>
                    <a:pt x="318" y="474"/>
                    <a:pt x="209" y="394"/>
                    <a:pt x="160" y="285"/>
                  </a:cubicBezTo>
                  <a:cubicBezTo>
                    <a:pt x="151" y="262"/>
                    <a:pt x="134" y="225"/>
                    <a:pt x="146" y="199"/>
                  </a:cubicBezTo>
                  <a:cubicBezTo>
                    <a:pt x="154" y="182"/>
                    <a:pt x="174" y="179"/>
                    <a:pt x="194" y="179"/>
                  </a:cubicBezTo>
                  <a:cubicBezTo>
                    <a:pt x="223" y="179"/>
                    <a:pt x="246" y="191"/>
                    <a:pt x="272" y="202"/>
                  </a:cubicBezTo>
                  <a:cubicBezTo>
                    <a:pt x="303" y="216"/>
                    <a:pt x="335" y="236"/>
                    <a:pt x="366" y="256"/>
                  </a:cubicBezTo>
                  <a:cubicBezTo>
                    <a:pt x="432" y="300"/>
                    <a:pt x="492" y="354"/>
                    <a:pt x="544" y="414"/>
                  </a:cubicBezTo>
                  <a:cubicBezTo>
                    <a:pt x="553" y="426"/>
                    <a:pt x="575" y="423"/>
                    <a:pt x="584" y="414"/>
                  </a:cubicBezTo>
                  <a:cubicBezTo>
                    <a:pt x="596" y="403"/>
                    <a:pt x="596" y="385"/>
                    <a:pt x="584" y="374"/>
                  </a:cubicBezTo>
                  <a:cubicBezTo>
                    <a:pt x="575" y="363"/>
                    <a:pt x="564" y="351"/>
                    <a:pt x="556" y="339"/>
                  </a:cubicBezTo>
                  <a:cubicBezTo>
                    <a:pt x="553" y="294"/>
                    <a:pt x="556" y="245"/>
                    <a:pt x="564" y="199"/>
                  </a:cubicBezTo>
                  <a:cubicBezTo>
                    <a:pt x="575" y="159"/>
                    <a:pt x="587" y="110"/>
                    <a:pt x="613" y="79"/>
                  </a:cubicBezTo>
                  <a:cubicBezTo>
                    <a:pt x="621" y="67"/>
                    <a:pt x="636" y="56"/>
                    <a:pt x="650" y="56"/>
                  </a:cubicBezTo>
                  <a:cubicBezTo>
                    <a:pt x="662" y="56"/>
                    <a:pt x="670" y="67"/>
                    <a:pt x="676" y="79"/>
                  </a:cubicBezTo>
                  <a:cubicBezTo>
                    <a:pt x="693" y="113"/>
                    <a:pt x="693" y="162"/>
                    <a:pt x="690" y="202"/>
                  </a:cubicBezTo>
                  <a:cubicBezTo>
                    <a:pt x="687" y="256"/>
                    <a:pt x="676" y="308"/>
                    <a:pt x="656" y="359"/>
                  </a:cubicBezTo>
                  <a:cubicBezTo>
                    <a:pt x="650" y="371"/>
                    <a:pt x="650" y="385"/>
                    <a:pt x="662" y="397"/>
                  </a:cubicBezTo>
                  <a:cubicBezTo>
                    <a:pt x="673" y="403"/>
                    <a:pt x="690" y="405"/>
                    <a:pt x="699" y="394"/>
                  </a:cubicBezTo>
                  <a:cubicBezTo>
                    <a:pt x="736" y="354"/>
                    <a:pt x="776" y="319"/>
                    <a:pt x="825" y="294"/>
                  </a:cubicBezTo>
                  <a:cubicBezTo>
                    <a:pt x="845" y="282"/>
                    <a:pt x="865" y="268"/>
                    <a:pt x="888" y="262"/>
                  </a:cubicBezTo>
                  <a:cubicBezTo>
                    <a:pt x="900" y="259"/>
                    <a:pt x="905" y="259"/>
                    <a:pt x="914" y="259"/>
                  </a:cubicBezTo>
                  <a:cubicBezTo>
                    <a:pt x="917" y="259"/>
                    <a:pt x="925" y="259"/>
                    <a:pt x="922" y="259"/>
                  </a:cubicBezTo>
                  <a:cubicBezTo>
                    <a:pt x="925" y="259"/>
                    <a:pt x="928" y="259"/>
                    <a:pt x="928" y="259"/>
                  </a:cubicBezTo>
                  <a:cubicBezTo>
                    <a:pt x="931" y="259"/>
                    <a:pt x="934" y="262"/>
                    <a:pt x="934" y="262"/>
                  </a:cubicBezTo>
                  <a:cubicBezTo>
                    <a:pt x="937" y="262"/>
                    <a:pt x="937" y="262"/>
                    <a:pt x="940" y="265"/>
                  </a:cubicBezTo>
                  <a:lnTo>
                    <a:pt x="940" y="265"/>
                  </a:lnTo>
                  <a:cubicBezTo>
                    <a:pt x="937" y="262"/>
                    <a:pt x="943" y="271"/>
                    <a:pt x="943" y="268"/>
                  </a:cubicBezTo>
                  <a:cubicBezTo>
                    <a:pt x="945" y="279"/>
                    <a:pt x="937" y="291"/>
                    <a:pt x="934" y="300"/>
                  </a:cubicBezTo>
                  <a:cubicBezTo>
                    <a:pt x="925" y="322"/>
                    <a:pt x="917" y="342"/>
                    <a:pt x="905" y="365"/>
                  </a:cubicBezTo>
                  <a:cubicBezTo>
                    <a:pt x="880" y="405"/>
                    <a:pt x="851" y="446"/>
                    <a:pt x="816" y="477"/>
                  </a:cubicBezTo>
                  <a:cubicBezTo>
                    <a:pt x="776" y="517"/>
                    <a:pt x="730" y="549"/>
                    <a:pt x="682" y="572"/>
                  </a:cubicBezTo>
                  <a:cubicBezTo>
                    <a:pt x="656" y="583"/>
                    <a:pt x="667" y="626"/>
                    <a:pt x="696" y="626"/>
                  </a:cubicBezTo>
                  <a:cubicBezTo>
                    <a:pt x="750" y="623"/>
                    <a:pt x="805" y="629"/>
                    <a:pt x="859" y="649"/>
                  </a:cubicBezTo>
                  <a:cubicBezTo>
                    <a:pt x="888" y="658"/>
                    <a:pt x="948" y="681"/>
                    <a:pt x="943" y="72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78" name="Google Shape;278;p21"/>
          <p:cNvGrpSpPr/>
          <p:nvPr/>
        </p:nvGrpSpPr>
        <p:grpSpPr>
          <a:xfrm flipH="1">
            <a:off x="-502557" y="-1274785"/>
            <a:ext cx="10961327" cy="3327157"/>
            <a:chOff x="-1279582" y="-1274785"/>
            <a:chExt cx="10961327" cy="3327157"/>
          </a:xfrm>
        </p:grpSpPr>
        <p:sp>
          <p:nvSpPr>
            <p:cNvPr id="279" name="Google Shape;279;p21"/>
            <p:cNvSpPr/>
            <p:nvPr/>
          </p:nvSpPr>
          <p:spPr>
            <a:xfrm>
              <a:off x="6831026" y="-1274785"/>
              <a:ext cx="2850719" cy="2971928"/>
            </a:xfrm>
            <a:custGeom>
              <a:rect b="b" l="l" r="r" t="t"/>
              <a:pathLst>
                <a:path extrusionOk="0" h="2673" w="2564">
                  <a:moveTo>
                    <a:pt x="2564" y="0"/>
                  </a:moveTo>
                  <a:lnTo>
                    <a:pt x="2564" y="0"/>
                  </a:lnTo>
                  <a:cubicBezTo>
                    <a:pt x="2564" y="2673"/>
                    <a:pt x="2564" y="2673"/>
                    <a:pt x="2564" y="2673"/>
                  </a:cubicBezTo>
                  <a:cubicBezTo>
                    <a:pt x="2492" y="2579"/>
                    <a:pt x="2406" y="2501"/>
                    <a:pt x="2299" y="2452"/>
                  </a:cubicBezTo>
                  <a:cubicBezTo>
                    <a:pt x="2208" y="2412"/>
                    <a:pt x="2108" y="2395"/>
                    <a:pt x="2017" y="2358"/>
                  </a:cubicBezTo>
                  <a:cubicBezTo>
                    <a:pt x="1869" y="2299"/>
                    <a:pt x="1744" y="2184"/>
                    <a:pt x="1673" y="2041"/>
                  </a:cubicBezTo>
                  <a:cubicBezTo>
                    <a:pt x="1592" y="1878"/>
                    <a:pt x="1579" y="1684"/>
                    <a:pt x="1471" y="1538"/>
                  </a:cubicBezTo>
                  <a:cubicBezTo>
                    <a:pt x="1316" y="1328"/>
                    <a:pt x="1026" y="1286"/>
                    <a:pt x="787" y="1180"/>
                  </a:cubicBezTo>
                  <a:cubicBezTo>
                    <a:pt x="487" y="1050"/>
                    <a:pt x="247" y="797"/>
                    <a:pt x="116" y="498"/>
                  </a:cubicBezTo>
                  <a:cubicBezTo>
                    <a:pt x="48" y="340"/>
                    <a:pt x="10" y="172"/>
                    <a:pt x="0" y="0"/>
                  </a:cubicBezTo>
                  <a:lnTo>
                    <a:pt x="2564" y="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 name="Google Shape;280;p21"/>
            <p:cNvSpPr/>
            <p:nvPr/>
          </p:nvSpPr>
          <p:spPr>
            <a:xfrm rot="5400000">
              <a:off x="-1113157" y="-842652"/>
              <a:ext cx="2728599" cy="3061450"/>
            </a:xfrm>
            <a:custGeom>
              <a:rect b="b" l="l" r="r" t="t"/>
              <a:pathLst>
                <a:path extrusionOk="0" h="2787" w="2484">
                  <a:moveTo>
                    <a:pt x="2479" y="2787"/>
                  </a:moveTo>
                  <a:lnTo>
                    <a:pt x="2479" y="2787"/>
                  </a:lnTo>
                  <a:cubicBezTo>
                    <a:pt x="0" y="2787"/>
                    <a:pt x="0" y="2787"/>
                    <a:pt x="0" y="2787"/>
                  </a:cubicBezTo>
                  <a:cubicBezTo>
                    <a:pt x="0" y="0"/>
                    <a:pt x="0" y="0"/>
                    <a:pt x="0" y="0"/>
                  </a:cubicBezTo>
                  <a:cubicBezTo>
                    <a:pt x="53" y="52"/>
                    <a:pt x="114" y="97"/>
                    <a:pt x="184" y="128"/>
                  </a:cubicBezTo>
                  <a:cubicBezTo>
                    <a:pt x="274" y="169"/>
                    <a:pt x="374" y="185"/>
                    <a:pt x="466" y="221"/>
                  </a:cubicBezTo>
                  <a:cubicBezTo>
                    <a:pt x="613" y="281"/>
                    <a:pt x="738" y="396"/>
                    <a:pt x="810" y="539"/>
                  </a:cubicBezTo>
                  <a:cubicBezTo>
                    <a:pt x="890" y="700"/>
                    <a:pt x="904" y="896"/>
                    <a:pt x="1012" y="1042"/>
                  </a:cubicBezTo>
                  <a:cubicBezTo>
                    <a:pt x="1166" y="1252"/>
                    <a:pt x="1457" y="1294"/>
                    <a:pt x="1696" y="1399"/>
                  </a:cubicBezTo>
                  <a:cubicBezTo>
                    <a:pt x="1994" y="1530"/>
                    <a:pt x="2236" y="1782"/>
                    <a:pt x="2366" y="2082"/>
                  </a:cubicBezTo>
                  <a:cubicBezTo>
                    <a:pt x="2461" y="2302"/>
                    <a:pt x="2498" y="2546"/>
                    <a:pt x="2479" y="2787"/>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81" name="Shape 281"/>
        <p:cNvGrpSpPr/>
        <p:nvPr/>
      </p:nvGrpSpPr>
      <p:grpSpPr>
        <a:xfrm>
          <a:off x="0" y="0"/>
          <a:ext cx="0" cy="0"/>
          <a:chOff x="0" y="0"/>
          <a:chExt cx="0" cy="0"/>
        </a:xfrm>
      </p:grpSpPr>
      <p:grpSp>
        <p:nvGrpSpPr>
          <p:cNvPr id="282" name="Google Shape;282;p22"/>
          <p:cNvGrpSpPr/>
          <p:nvPr/>
        </p:nvGrpSpPr>
        <p:grpSpPr>
          <a:xfrm flipH="1">
            <a:off x="24496" y="3615612"/>
            <a:ext cx="9144005" cy="1535760"/>
            <a:chOff x="-5" y="3615612"/>
            <a:chExt cx="9144005" cy="1535760"/>
          </a:xfrm>
        </p:grpSpPr>
        <p:sp>
          <p:nvSpPr>
            <p:cNvPr id="283" name="Google Shape;283;p22"/>
            <p:cNvSpPr/>
            <p:nvPr/>
          </p:nvSpPr>
          <p:spPr>
            <a:xfrm>
              <a:off x="-5" y="3615612"/>
              <a:ext cx="1423800" cy="1535760"/>
            </a:xfrm>
            <a:custGeom>
              <a:rect b="b" l="l" r="r" t="t"/>
              <a:pathLst>
                <a:path extrusionOk="0" h="4266" w="3955">
                  <a:moveTo>
                    <a:pt x="3952" y="4266"/>
                  </a:moveTo>
                  <a:lnTo>
                    <a:pt x="3952" y="4266"/>
                  </a:lnTo>
                  <a:cubicBezTo>
                    <a:pt x="0" y="4266"/>
                    <a:pt x="0" y="4266"/>
                    <a:pt x="0" y="4266"/>
                  </a:cubicBezTo>
                  <a:cubicBezTo>
                    <a:pt x="0" y="32"/>
                    <a:pt x="0" y="32"/>
                    <a:pt x="0" y="32"/>
                  </a:cubicBezTo>
                  <a:cubicBezTo>
                    <a:pt x="326" y="-60"/>
                    <a:pt x="722" y="49"/>
                    <a:pt x="943" y="319"/>
                  </a:cubicBezTo>
                  <a:cubicBezTo>
                    <a:pt x="1243" y="689"/>
                    <a:pt x="1215" y="1268"/>
                    <a:pt x="919" y="1643"/>
                  </a:cubicBezTo>
                  <a:cubicBezTo>
                    <a:pt x="1028" y="1517"/>
                    <a:pt x="1243" y="1526"/>
                    <a:pt x="1370" y="1634"/>
                  </a:cubicBezTo>
                  <a:cubicBezTo>
                    <a:pt x="1496" y="1743"/>
                    <a:pt x="1544" y="1921"/>
                    <a:pt x="1530" y="2087"/>
                  </a:cubicBezTo>
                  <a:cubicBezTo>
                    <a:pt x="1519" y="2253"/>
                    <a:pt x="1456" y="2411"/>
                    <a:pt x="1393" y="2566"/>
                  </a:cubicBezTo>
                  <a:cubicBezTo>
                    <a:pt x="1527" y="2491"/>
                    <a:pt x="1676" y="2417"/>
                    <a:pt x="1825" y="2451"/>
                  </a:cubicBezTo>
                  <a:cubicBezTo>
                    <a:pt x="1997" y="2491"/>
                    <a:pt x="2103" y="2669"/>
                    <a:pt x="2123" y="2841"/>
                  </a:cubicBezTo>
                  <a:cubicBezTo>
                    <a:pt x="2141" y="3016"/>
                    <a:pt x="2086" y="3188"/>
                    <a:pt x="2035" y="3354"/>
                  </a:cubicBezTo>
                  <a:cubicBezTo>
                    <a:pt x="2152" y="3177"/>
                    <a:pt x="2407" y="3108"/>
                    <a:pt x="2596" y="3202"/>
                  </a:cubicBezTo>
                  <a:cubicBezTo>
                    <a:pt x="2789" y="3299"/>
                    <a:pt x="2883" y="3546"/>
                    <a:pt x="2809" y="3747"/>
                  </a:cubicBezTo>
                  <a:cubicBezTo>
                    <a:pt x="2897" y="3624"/>
                    <a:pt x="3049" y="3535"/>
                    <a:pt x="3198" y="3560"/>
                  </a:cubicBezTo>
                  <a:cubicBezTo>
                    <a:pt x="3253" y="3569"/>
                    <a:pt x="3304" y="3598"/>
                    <a:pt x="3345" y="3638"/>
                  </a:cubicBezTo>
                  <a:cubicBezTo>
                    <a:pt x="3410" y="3704"/>
                    <a:pt x="3448" y="3804"/>
                    <a:pt x="3413" y="3893"/>
                  </a:cubicBezTo>
                  <a:cubicBezTo>
                    <a:pt x="3568" y="3853"/>
                    <a:pt x="3746" y="3876"/>
                    <a:pt x="3861" y="3988"/>
                  </a:cubicBezTo>
                  <a:cubicBezTo>
                    <a:pt x="3932" y="4059"/>
                    <a:pt x="3967" y="4168"/>
                    <a:pt x="3952" y="426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 name="Google Shape;284;p22"/>
            <p:cNvSpPr/>
            <p:nvPr/>
          </p:nvSpPr>
          <p:spPr>
            <a:xfrm>
              <a:off x="7523640" y="3792732"/>
              <a:ext cx="1620360" cy="1358640"/>
            </a:xfrm>
            <a:custGeom>
              <a:rect b="b" l="l" r="r" t="t"/>
              <a:pathLst>
                <a:path extrusionOk="0" h="3774" w="4501">
                  <a:moveTo>
                    <a:pt x="4501" y="68"/>
                  </a:moveTo>
                  <a:lnTo>
                    <a:pt x="4501" y="68"/>
                  </a:lnTo>
                  <a:cubicBezTo>
                    <a:pt x="4501" y="3774"/>
                    <a:pt x="4501" y="3774"/>
                    <a:pt x="4501" y="3774"/>
                  </a:cubicBezTo>
                  <a:cubicBezTo>
                    <a:pt x="0" y="3774"/>
                    <a:pt x="0" y="3774"/>
                    <a:pt x="0" y="3774"/>
                  </a:cubicBezTo>
                  <a:cubicBezTo>
                    <a:pt x="49" y="3616"/>
                    <a:pt x="126" y="3470"/>
                    <a:pt x="241" y="3349"/>
                  </a:cubicBezTo>
                  <a:cubicBezTo>
                    <a:pt x="476" y="3097"/>
                    <a:pt x="886" y="2997"/>
                    <a:pt x="1181" y="3175"/>
                  </a:cubicBezTo>
                  <a:cubicBezTo>
                    <a:pt x="1110" y="2985"/>
                    <a:pt x="1155" y="2753"/>
                    <a:pt x="1299" y="2610"/>
                  </a:cubicBezTo>
                  <a:cubicBezTo>
                    <a:pt x="1439" y="2464"/>
                    <a:pt x="1669" y="2412"/>
                    <a:pt x="1861" y="2481"/>
                  </a:cubicBezTo>
                  <a:cubicBezTo>
                    <a:pt x="1832" y="2269"/>
                    <a:pt x="1881" y="2040"/>
                    <a:pt x="2030" y="1890"/>
                  </a:cubicBezTo>
                  <a:cubicBezTo>
                    <a:pt x="2181" y="1739"/>
                    <a:pt x="2448" y="1701"/>
                    <a:pt x="2609" y="1839"/>
                  </a:cubicBezTo>
                  <a:cubicBezTo>
                    <a:pt x="2445" y="1352"/>
                    <a:pt x="2761" y="755"/>
                    <a:pt x="3257" y="615"/>
                  </a:cubicBezTo>
                  <a:cubicBezTo>
                    <a:pt x="3182" y="446"/>
                    <a:pt x="3222" y="214"/>
                    <a:pt x="3385" y="125"/>
                  </a:cubicBezTo>
                  <a:cubicBezTo>
                    <a:pt x="3546" y="36"/>
                    <a:pt x="3795" y="197"/>
                    <a:pt x="3744" y="371"/>
                  </a:cubicBezTo>
                  <a:cubicBezTo>
                    <a:pt x="3821" y="96"/>
                    <a:pt x="4159" y="-73"/>
                    <a:pt x="4426" y="30"/>
                  </a:cubicBezTo>
                  <a:cubicBezTo>
                    <a:pt x="4452" y="42"/>
                    <a:pt x="4475" y="53"/>
                    <a:pt x="4501" y="68"/>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 name="Google Shape;285;p22"/>
            <p:cNvSpPr/>
            <p:nvPr/>
          </p:nvSpPr>
          <p:spPr>
            <a:xfrm>
              <a:off x="867595" y="4819092"/>
              <a:ext cx="872280" cy="332280"/>
            </a:xfrm>
            <a:custGeom>
              <a:rect b="b" l="l" r="r" t="t"/>
              <a:pathLst>
                <a:path extrusionOk="0" h="923" w="2423">
                  <a:moveTo>
                    <a:pt x="2420" y="923"/>
                  </a:moveTo>
                  <a:lnTo>
                    <a:pt x="2420" y="923"/>
                  </a:lnTo>
                  <a:cubicBezTo>
                    <a:pt x="0" y="923"/>
                    <a:pt x="0" y="923"/>
                    <a:pt x="0" y="923"/>
                  </a:cubicBezTo>
                  <a:cubicBezTo>
                    <a:pt x="9" y="831"/>
                    <a:pt x="46" y="742"/>
                    <a:pt x="103" y="670"/>
                  </a:cubicBezTo>
                  <a:cubicBezTo>
                    <a:pt x="178" y="579"/>
                    <a:pt x="284" y="513"/>
                    <a:pt x="401" y="507"/>
                  </a:cubicBezTo>
                  <a:cubicBezTo>
                    <a:pt x="516" y="498"/>
                    <a:pt x="639" y="559"/>
                    <a:pt x="694" y="662"/>
                  </a:cubicBezTo>
                  <a:cubicBezTo>
                    <a:pt x="656" y="538"/>
                    <a:pt x="717" y="392"/>
                    <a:pt x="834" y="344"/>
                  </a:cubicBezTo>
                  <a:cubicBezTo>
                    <a:pt x="952" y="295"/>
                    <a:pt x="1107" y="375"/>
                    <a:pt x="1124" y="501"/>
                  </a:cubicBezTo>
                  <a:cubicBezTo>
                    <a:pt x="1121" y="433"/>
                    <a:pt x="1121" y="361"/>
                    <a:pt x="1133" y="295"/>
                  </a:cubicBezTo>
                  <a:cubicBezTo>
                    <a:pt x="1141" y="235"/>
                    <a:pt x="1158" y="177"/>
                    <a:pt x="1193" y="126"/>
                  </a:cubicBezTo>
                  <a:cubicBezTo>
                    <a:pt x="1261" y="17"/>
                    <a:pt x="1422" y="-44"/>
                    <a:pt x="1522" y="37"/>
                  </a:cubicBezTo>
                  <a:cubicBezTo>
                    <a:pt x="1574" y="77"/>
                    <a:pt x="1597" y="146"/>
                    <a:pt x="1608" y="209"/>
                  </a:cubicBezTo>
                  <a:cubicBezTo>
                    <a:pt x="1623" y="278"/>
                    <a:pt x="1625" y="346"/>
                    <a:pt x="1617" y="415"/>
                  </a:cubicBezTo>
                  <a:cubicBezTo>
                    <a:pt x="1625" y="395"/>
                    <a:pt x="1640" y="378"/>
                    <a:pt x="1657" y="361"/>
                  </a:cubicBezTo>
                  <a:cubicBezTo>
                    <a:pt x="1708" y="312"/>
                    <a:pt x="1792" y="292"/>
                    <a:pt x="1855" y="326"/>
                  </a:cubicBezTo>
                  <a:cubicBezTo>
                    <a:pt x="1955" y="387"/>
                    <a:pt x="1943" y="530"/>
                    <a:pt x="1921" y="642"/>
                  </a:cubicBezTo>
                  <a:cubicBezTo>
                    <a:pt x="1978" y="587"/>
                    <a:pt x="2038" y="533"/>
                    <a:pt x="2113" y="504"/>
                  </a:cubicBezTo>
                  <a:cubicBezTo>
                    <a:pt x="2184" y="475"/>
                    <a:pt x="2279" y="481"/>
                    <a:pt x="2333" y="536"/>
                  </a:cubicBezTo>
                  <a:cubicBezTo>
                    <a:pt x="2365" y="567"/>
                    <a:pt x="2382" y="610"/>
                    <a:pt x="2394" y="653"/>
                  </a:cubicBezTo>
                  <a:cubicBezTo>
                    <a:pt x="2420" y="742"/>
                    <a:pt x="2428" y="831"/>
                    <a:pt x="2420" y="92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86" name="Google Shape;286;p22"/>
          <p:cNvGrpSpPr/>
          <p:nvPr/>
        </p:nvGrpSpPr>
        <p:grpSpPr>
          <a:xfrm flipH="1">
            <a:off x="24496" y="4328772"/>
            <a:ext cx="9144005" cy="822600"/>
            <a:chOff x="-5" y="4328772"/>
            <a:chExt cx="9144005" cy="822600"/>
          </a:xfrm>
        </p:grpSpPr>
        <p:sp>
          <p:nvSpPr>
            <p:cNvPr id="287" name="Google Shape;287;p22"/>
            <p:cNvSpPr/>
            <p:nvPr/>
          </p:nvSpPr>
          <p:spPr>
            <a:xfrm>
              <a:off x="-5" y="4328772"/>
              <a:ext cx="641160" cy="822600"/>
            </a:xfrm>
            <a:custGeom>
              <a:rect b="b" l="l" r="r" t="t"/>
              <a:pathLst>
                <a:path extrusionOk="0" h="2285" w="1781">
                  <a:moveTo>
                    <a:pt x="1670" y="2222"/>
                  </a:moveTo>
                  <a:lnTo>
                    <a:pt x="1670" y="2222"/>
                  </a:lnTo>
                  <a:cubicBezTo>
                    <a:pt x="1605" y="2244"/>
                    <a:pt x="1539" y="2264"/>
                    <a:pt x="1473" y="2285"/>
                  </a:cubicBezTo>
                  <a:cubicBezTo>
                    <a:pt x="0" y="2285"/>
                    <a:pt x="0" y="2285"/>
                    <a:pt x="0" y="2285"/>
                  </a:cubicBezTo>
                  <a:cubicBezTo>
                    <a:pt x="0" y="668"/>
                    <a:pt x="0" y="668"/>
                    <a:pt x="0" y="668"/>
                  </a:cubicBezTo>
                  <a:cubicBezTo>
                    <a:pt x="17" y="771"/>
                    <a:pt x="28" y="877"/>
                    <a:pt x="39" y="980"/>
                  </a:cubicBezTo>
                  <a:cubicBezTo>
                    <a:pt x="51" y="680"/>
                    <a:pt x="68" y="361"/>
                    <a:pt x="229" y="106"/>
                  </a:cubicBezTo>
                  <a:cubicBezTo>
                    <a:pt x="252" y="69"/>
                    <a:pt x="277" y="35"/>
                    <a:pt x="315" y="15"/>
                  </a:cubicBezTo>
                  <a:cubicBezTo>
                    <a:pt x="349" y="-6"/>
                    <a:pt x="401" y="-6"/>
                    <a:pt x="429" y="23"/>
                  </a:cubicBezTo>
                  <a:cubicBezTo>
                    <a:pt x="461" y="52"/>
                    <a:pt x="464" y="98"/>
                    <a:pt x="464" y="138"/>
                  </a:cubicBezTo>
                  <a:cubicBezTo>
                    <a:pt x="461" y="436"/>
                    <a:pt x="409" y="734"/>
                    <a:pt x="315" y="1018"/>
                  </a:cubicBezTo>
                  <a:cubicBezTo>
                    <a:pt x="412" y="794"/>
                    <a:pt x="584" y="602"/>
                    <a:pt x="799" y="485"/>
                  </a:cubicBezTo>
                  <a:cubicBezTo>
                    <a:pt x="842" y="462"/>
                    <a:pt x="888" y="442"/>
                    <a:pt x="934" y="450"/>
                  </a:cubicBezTo>
                  <a:cubicBezTo>
                    <a:pt x="997" y="462"/>
                    <a:pt x="1037" y="525"/>
                    <a:pt x="1046" y="588"/>
                  </a:cubicBezTo>
                  <a:cubicBezTo>
                    <a:pt x="1051" y="648"/>
                    <a:pt x="1031" y="711"/>
                    <a:pt x="1008" y="768"/>
                  </a:cubicBezTo>
                  <a:cubicBezTo>
                    <a:pt x="917" y="995"/>
                    <a:pt x="779" y="1204"/>
                    <a:pt x="607" y="1376"/>
                  </a:cubicBezTo>
                  <a:cubicBezTo>
                    <a:pt x="851" y="1152"/>
                    <a:pt x="1192" y="1035"/>
                    <a:pt x="1524" y="1063"/>
                  </a:cubicBezTo>
                  <a:cubicBezTo>
                    <a:pt x="1539" y="1063"/>
                    <a:pt x="1553" y="1066"/>
                    <a:pt x="1565" y="1078"/>
                  </a:cubicBezTo>
                  <a:cubicBezTo>
                    <a:pt x="1596" y="1101"/>
                    <a:pt x="1573" y="1150"/>
                    <a:pt x="1547" y="1178"/>
                  </a:cubicBezTo>
                  <a:cubicBezTo>
                    <a:pt x="1341" y="1413"/>
                    <a:pt x="1043" y="1539"/>
                    <a:pt x="753" y="1654"/>
                  </a:cubicBezTo>
                  <a:cubicBezTo>
                    <a:pt x="983" y="1565"/>
                    <a:pt x="1243" y="1554"/>
                    <a:pt x="1479" y="1625"/>
                  </a:cubicBezTo>
                  <a:cubicBezTo>
                    <a:pt x="1513" y="1637"/>
                    <a:pt x="1556" y="1660"/>
                    <a:pt x="1553" y="1697"/>
                  </a:cubicBezTo>
                  <a:cubicBezTo>
                    <a:pt x="1553" y="1723"/>
                    <a:pt x="1530" y="1740"/>
                    <a:pt x="1507" y="1754"/>
                  </a:cubicBezTo>
                  <a:cubicBezTo>
                    <a:pt x="1401" y="1829"/>
                    <a:pt x="1281" y="1883"/>
                    <a:pt x="1154" y="1918"/>
                  </a:cubicBezTo>
                  <a:cubicBezTo>
                    <a:pt x="1361" y="1900"/>
                    <a:pt x="1567" y="1921"/>
                    <a:pt x="1731" y="2041"/>
                  </a:cubicBezTo>
                  <a:cubicBezTo>
                    <a:pt x="1751" y="2055"/>
                    <a:pt x="1774" y="2075"/>
                    <a:pt x="1779" y="2101"/>
                  </a:cubicBezTo>
                  <a:cubicBezTo>
                    <a:pt x="1794" y="2159"/>
                    <a:pt x="1728" y="2201"/>
                    <a:pt x="1670" y="22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 name="Google Shape;288;p22"/>
            <p:cNvSpPr/>
            <p:nvPr/>
          </p:nvSpPr>
          <p:spPr>
            <a:xfrm>
              <a:off x="8381160" y="4423812"/>
              <a:ext cx="762840" cy="727560"/>
            </a:xfrm>
            <a:custGeom>
              <a:rect b="b" l="l" r="r" t="t"/>
              <a:pathLst>
                <a:path extrusionOk="0" h="2021" w="2119">
                  <a:moveTo>
                    <a:pt x="2119" y="817"/>
                  </a:moveTo>
                  <a:lnTo>
                    <a:pt x="2119" y="817"/>
                  </a:lnTo>
                  <a:cubicBezTo>
                    <a:pt x="2119" y="2021"/>
                    <a:pt x="2119" y="2021"/>
                    <a:pt x="2119" y="2021"/>
                  </a:cubicBezTo>
                  <a:cubicBezTo>
                    <a:pt x="792" y="2021"/>
                    <a:pt x="792" y="2021"/>
                    <a:pt x="792" y="2021"/>
                  </a:cubicBezTo>
                  <a:cubicBezTo>
                    <a:pt x="677" y="1952"/>
                    <a:pt x="571" y="1874"/>
                    <a:pt x="470" y="1788"/>
                  </a:cubicBezTo>
                  <a:cubicBezTo>
                    <a:pt x="531" y="1734"/>
                    <a:pt x="591" y="1679"/>
                    <a:pt x="651" y="1625"/>
                  </a:cubicBezTo>
                  <a:cubicBezTo>
                    <a:pt x="553" y="1636"/>
                    <a:pt x="459" y="1659"/>
                    <a:pt x="364" y="1688"/>
                  </a:cubicBezTo>
                  <a:cubicBezTo>
                    <a:pt x="221" y="1545"/>
                    <a:pt x="98" y="1379"/>
                    <a:pt x="0" y="1198"/>
                  </a:cubicBezTo>
                  <a:cubicBezTo>
                    <a:pt x="439" y="1241"/>
                    <a:pt x="866" y="1424"/>
                    <a:pt x="1199" y="1717"/>
                  </a:cubicBezTo>
                  <a:cubicBezTo>
                    <a:pt x="1009" y="1510"/>
                    <a:pt x="909" y="1270"/>
                    <a:pt x="840" y="1015"/>
                  </a:cubicBezTo>
                  <a:cubicBezTo>
                    <a:pt x="932" y="1035"/>
                    <a:pt x="1029" y="1037"/>
                    <a:pt x="1124" y="1040"/>
                  </a:cubicBezTo>
                  <a:cubicBezTo>
                    <a:pt x="1055" y="995"/>
                    <a:pt x="989" y="949"/>
                    <a:pt x="923" y="903"/>
                  </a:cubicBezTo>
                  <a:cubicBezTo>
                    <a:pt x="880" y="874"/>
                    <a:pt x="834" y="843"/>
                    <a:pt x="792" y="811"/>
                  </a:cubicBezTo>
                  <a:cubicBezTo>
                    <a:pt x="763" y="676"/>
                    <a:pt x="737" y="536"/>
                    <a:pt x="708" y="396"/>
                  </a:cubicBezTo>
                  <a:cubicBezTo>
                    <a:pt x="731" y="378"/>
                    <a:pt x="760" y="390"/>
                    <a:pt x="786" y="404"/>
                  </a:cubicBezTo>
                  <a:cubicBezTo>
                    <a:pt x="1161" y="619"/>
                    <a:pt x="1485" y="932"/>
                    <a:pt x="1711" y="1304"/>
                  </a:cubicBezTo>
                  <a:cubicBezTo>
                    <a:pt x="1502" y="906"/>
                    <a:pt x="1391" y="450"/>
                    <a:pt x="1379" y="0"/>
                  </a:cubicBezTo>
                  <a:cubicBezTo>
                    <a:pt x="1666" y="229"/>
                    <a:pt x="1918" y="507"/>
                    <a:pt x="2119" y="81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89" name="Google Shape;289;p22"/>
          <p:cNvGrpSpPr/>
          <p:nvPr/>
        </p:nvGrpSpPr>
        <p:grpSpPr>
          <a:xfrm flipH="1">
            <a:off x="804256" y="4435692"/>
            <a:ext cx="7396925" cy="724680"/>
            <a:chOff x="967315" y="4435692"/>
            <a:chExt cx="7396925" cy="724680"/>
          </a:xfrm>
        </p:grpSpPr>
        <p:sp>
          <p:nvSpPr>
            <p:cNvPr id="290" name="Google Shape;290;p22"/>
            <p:cNvSpPr/>
            <p:nvPr/>
          </p:nvSpPr>
          <p:spPr>
            <a:xfrm>
              <a:off x="7990200" y="4626852"/>
              <a:ext cx="374040" cy="533520"/>
            </a:xfrm>
            <a:custGeom>
              <a:rect b="b" l="l" r="r" t="t"/>
              <a:pathLst>
                <a:path extrusionOk="0" h="1482" w="1039">
                  <a:moveTo>
                    <a:pt x="989" y="984"/>
                  </a:moveTo>
                  <a:lnTo>
                    <a:pt x="989" y="984"/>
                  </a:lnTo>
                  <a:cubicBezTo>
                    <a:pt x="952" y="972"/>
                    <a:pt x="911" y="992"/>
                    <a:pt x="880" y="1012"/>
                  </a:cubicBezTo>
                  <a:cubicBezTo>
                    <a:pt x="817" y="1050"/>
                    <a:pt x="765" y="1101"/>
                    <a:pt x="725" y="1164"/>
                  </a:cubicBezTo>
                  <a:cubicBezTo>
                    <a:pt x="717" y="1176"/>
                    <a:pt x="711" y="1190"/>
                    <a:pt x="702" y="1204"/>
                  </a:cubicBezTo>
                  <a:cubicBezTo>
                    <a:pt x="699" y="1184"/>
                    <a:pt x="696" y="1161"/>
                    <a:pt x="694" y="1141"/>
                  </a:cubicBezTo>
                  <a:cubicBezTo>
                    <a:pt x="682" y="1058"/>
                    <a:pt x="665" y="975"/>
                    <a:pt x="648" y="892"/>
                  </a:cubicBezTo>
                  <a:cubicBezTo>
                    <a:pt x="636" y="843"/>
                    <a:pt x="628" y="797"/>
                    <a:pt x="619" y="749"/>
                  </a:cubicBezTo>
                  <a:cubicBezTo>
                    <a:pt x="645" y="777"/>
                    <a:pt x="674" y="800"/>
                    <a:pt x="711" y="815"/>
                  </a:cubicBezTo>
                  <a:cubicBezTo>
                    <a:pt x="734" y="823"/>
                    <a:pt x="759" y="832"/>
                    <a:pt x="782" y="829"/>
                  </a:cubicBezTo>
                  <a:cubicBezTo>
                    <a:pt x="814" y="823"/>
                    <a:pt x="834" y="803"/>
                    <a:pt x="846" y="774"/>
                  </a:cubicBezTo>
                  <a:cubicBezTo>
                    <a:pt x="863" y="723"/>
                    <a:pt x="848" y="665"/>
                    <a:pt x="828" y="617"/>
                  </a:cubicBezTo>
                  <a:cubicBezTo>
                    <a:pt x="814" y="585"/>
                    <a:pt x="800" y="559"/>
                    <a:pt x="780" y="534"/>
                  </a:cubicBezTo>
                  <a:cubicBezTo>
                    <a:pt x="826" y="536"/>
                    <a:pt x="874" y="528"/>
                    <a:pt x="917" y="505"/>
                  </a:cubicBezTo>
                  <a:cubicBezTo>
                    <a:pt x="952" y="488"/>
                    <a:pt x="983" y="459"/>
                    <a:pt x="1003" y="427"/>
                  </a:cubicBezTo>
                  <a:cubicBezTo>
                    <a:pt x="1018" y="405"/>
                    <a:pt x="1020" y="376"/>
                    <a:pt x="1003" y="353"/>
                  </a:cubicBezTo>
                  <a:cubicBezTo>
                    <a:pt x="989" y="339"/>
                    <a:pt x="969" y="330"/>
                    <a:pt x="949" y="327"/>
                  </a:cubicBezTo>
                  <a:cubicBezTo>
                    <a:pt x="903" y="322"/>
                    <a:pt x="854" y="316"/>
                    <a:pt x="805" y="316"/>
                  </a:cubicBezTo>
                  <a:cubicBezTo>
                    <a:pt x="837" y="230"/>
                    <a:pt x="857" y="135"/>
                    <a:pt x="820" y="49"/>
                  </a:cubicBezTo>
                  <a:cubicBezTo>
                    <a:pt x="808" y="24"/>
                    <a:pt x="788" y="0"/>
                    <a:pt x="759" y="0"/>
                  </a:cubicBezTo>
                  <a:cubicBezTo>
                    <a:pt x="734" y="0"/>
                    <a:pt x="711" y="15"/>
                    <a:pt x="691" y="26"/>
                  </a:cubicBezTo>
                  <a:cubicBezTo>
                    <a:pt x="654" y="52"/>
                    <a:pt x="625" y="87"/>
                    <a:pt x="605" y="127"/>
                  </a:cubicBezTo>
                  <a:cubicBezTo>
                    <a:pt x="585" y="170"/>
                    <a:pt x="576" y="213"/>
                    <a:pt x="579" y="259"/>
                  </a:cubicBezTo>
                  <a:cubicBezTo>
                    <a:pt x="527" y="187"/>
                    <a:pt x="450" y="130"/>
                    <a:pt x="364" y="101"/>
                  </a:cubicBezTo>
                  <a:cubicBezTo>
                    <a:pt x="332" y="92"/>
                    <a:pt x="298" y="81"/>
                    <a:pt x="269" y="95"/>
                  </a:cubicBezTo>
                  <a:cubicBezTo>
                    <a:pt x="238" y="107"/>
                    <a:pt x="226" y="141"/>
                    <a:pt x="226" y="170"/>
                  </a:cubicBezTo>
                  <a:cubicBezTo>
                    <a:pt x="223" y="227"/>
                    <a:pt x="249" y="279"/>
                    <a:pt x="284" y="322"/>
                  </a:cubicBezTo>
                  <a:cubicBezTo>
                    <a:pt x="298" y="339"/>
                    <a:pt x="315" y="356"/>
                    <a:pt x="335" y="370"/>
                  </a:cubicBezTo>
                  <a:cubicBezTo>
                    <a:pt x="241" y="364"/>
                    <a:pt x="149" y="376"/>
                    <a:pt x="72" y="436"/>
                  </a:cubicBezTo>
                  <a:cubicBezTo>
                    <a:pt x="34" y="465"/>
                    <a:pt x="-37" y="548"/>
                    <a:pt x="23" y="591"/>
                  </a:cubicBezTo>
                  <a:cubicBezTo>
                    <a:pt x="49" y="608"/>
                    <a:pt x="86" y="611"/>
                    <a:pt x="114" y="614"/>
                  </a:cubicBezTo>
                  <a:cubicBezTo>
                    <a:pt x="149" y="620"/>
                    <a:pt x="183" y="620"/>
                    <a:pt x="215" y="620"/>
                  </a:cubicBezTo>
                  <a:cubicBezTo>
                    <a:pt x="266" y="617"/>
                    <a:pt x="315" y="608"/>
                    <a:pt x="364" y="594"/>
                  </a:cubicBezTo>
                  <a:cubicBezTo>
                    <a:pt x="321" y="677"/>
                    <a:pt x="286" y="769"/>
                    <a:pt x="310" y="863"/>
                  </a:cubicBezTo>
                  <a:cubicBezTo>
                    <a:pt x="315" y="889"/>
                    <a:pt x="327" y="918"/>
                    <a:pt x="355" y="926"/>
                  </a:cubicBezTo>
                  <a:cubicBezTo>
                    <a:pt x="384" y="938"/>
                    <a:pt x="413" y="921"/>
                    <a:pt x="436" y="900"/>
                  </a:cubicBezTo>
                  <a:cubicBezTo>
                    <a:pt x="473" y="863"/>
                    <a:pt x="504" y="817"/>
                    <a:pt x="530" y="771"/>
                  </a:cubicBezTo>
                  <a:cubicBezTo>
                    <a:pt x="539" y="754"/>
                    <a:pt x="547" y="737"/>
                    <a:pt x="556" y="720"/>
                  </a:cubicBezTo>
                  <a:cubicBezTo>
                    <a:pt x="587" y="900"/>
                    <a:pt x="633" y="1081"/>
                    <a:pt x="650" y="1262"/>
                  </a:cubicBezTo>
                  <a:cubicBezTo>
                    <a:pt x="654" y="1287"/>
                    <a:pt x="656" y="1310"/>
                    <a:pt x="656" y="1333"/>
                  </a:cubicBezTo>
                  <a:cubicBezTo>
                    <a:pt x="654" y="1356"/>
                    <a:pt x="650" y="1376"/>
                    <a:pt x="648" y="1396"/>
                  </a:cubicBezTo>
                  <a:cubicBezTo>
                    <a:pt x="648" y="1405"/>
                    <a:pt x="654" y="1414"/>
                    <a:pt x="662" y="1419"/>
                  </a:cubicBezTo>
                  <a:cubicBezTo>
                    <a:pt x="662" y="1431"/>
                    <a:pt x="662" y="1442"/>
                    <a:pt x="662" y="1454"/>
                  </a:cubicBezTo>
                  <a:cubicBezTo>
                    <a:pt x="665" y="1491"/>
                    <a:pt x="722" y="1491"/>
                    <a:pt x="719" y="1454"/>
                  </a:cubicBezTo>
                  <a:cubicBezTo>
                    <a:pt x="719" y="1439"/>
                    <a:pt x="719" y="1425"/>
                    <a:pt x="717" y="1408"/>
                  </a:cubicBezTo>
                  <a:cubicBezTo>
                    <a:pt x="722" y="1408"/>
                    <a:pt x="725" y="1408"/>
                    <a:pt x="731" y="1405"/>
                  </a:cubicBezTo>
                  <a:cubicBezTo>
                    <a:pt x="800" y="1368"/>
                    <a:pt x="863" y="1322"/>
                    <a:pt x="917" y="1264"/>
                  </a:cubicBezTo>
                  <a:cubicBezTo>
                    <a:pt x="943" y="1236"/>
                    <a:pt x="969" y="1204"/>
                    <a:pt x="992" y="1173"/>
                  </a:cubicBezTo>
                  <a:cubicBezTo>
                    <a:pt x="1012" y="1144"/>
                    <a:pt x="1032" y="1113"/>
                    <a:pt x="1038" y="1078"/>
                  </a:cubicBezTo>
                  <a:cubicBezTo>
                    <a:pt x="1043" y="1038"/>
                    <a:pt x="1029" y="998"/>
                    <a:pt x="989" y="984"/>
                  </a:cubicBezTo>
                  <a:moveTo>
                    <a:pt x="427" y="823"/>
                  </a:moveTo>
                  <a:lnTo>
                    <a:pt x="427" y="823"/>
                  </a:lnTo>
                  <a:cubicBezTo>
                    <a:pt x="413" y="837"/>
                    <a:pt x="398" y="858"/>
                    <a:pt x="381" y="869"/>
                  </a:cubicBezTo>
                  <a:cubicBezTo>
                    <a:pt x="378" y="869"/>
                    <a:pt x="375" y="872"/>
                    <a:pt x="373" y="872"/>
                  </a:cubicBezTo>
                  <a:cubicBezTo>
                    <a:pt x="367" y="872"/>
                    <a:pt x="364" y="849"/>
                    <a:pt x="364" y="846"/>
                  </a:cubicBezTo>
                  <a:cubicBezTo>
                    <a:pt x="355" y="800"/>
                    <a:pt x="361" y="754"/>
                    <a:pt x="375" y="711"/>
                  </a:cubicBezTo>
                  <a:cubicBezTo>
                    <a:pt x="393" y="657"/>
                    <a:pt x="421" y="605"/>
                    <a:pt x="450" y="557"/>
                  </a:cubicBezTo>
                  <a:cubicBezTo>
                    <a:pt x="456" y="548"/>
                    <a:pt x="453" y="531"/>
                    <a:pt x="444" y="522"/>
                  </a:cubicBezTo>
                  <a:cubicBezTo>
                    <a:pt x="436" y="514"/>
                    <a:pt x="421" y="514"/>
                    <a:pt x="410" y="519"/>
                  </a:cubicBezTo>
                  <a:cubicBezTo>
                    <a:pt x="310" y="562"/>
                    <a:pt x="192" y="574"/>
                    <a:pt x="86" y="554"/>
                  </a:cubicBezTo>
                  <a:cubicBezTo>
                    <a:pt x="75" y="551"/>
                    <a:pt x="66" y="548"/>
                    <a:pt x="57" y="545"/>
                  </a:cubicBezTo>
                  <a:lnTo>
                    <a:pt x="57" y="542"/>
                  </a:lnTo>
                  <a:cubicBezTo>
                    <a:pt x="63" y="536"/>
                    <a:pt x="63" y="531"/>
                    <a:pt x="66" y="525"/>
                  </a:cubicBezTo>
                  <a:cubicBezTo>
                    <a:pt x="77" y="508"/>
                    <a:pt x="92" y="490"/>
                    <a:pt x="109" y="479"/>
                  </a:cubicBezTo>
                  <a:cubicBezTo>
                    <a:pt x="146" y="451"/>
                    <a:pt x="189" y="433"/>
                    <a:pt x="235" y="427"/>
                  </a:cubicBezTo>
                  <a:cubicBezTo>
                    <a:pt x="304" y="419"/>
                    <a:pt x="373" y="431"/>
                    <a:pt x="438" y="442"/>
                  </a:cubicBezTo>
                  <a:cubicBezTo>
                    <a:pt x="453" y="445"/>
                    <a:pt x="467" y="439"/>
                    <a:pt x="473" y="425"/>
                  </a:cubicBezTo>
                  <a:cubicBezTo>
                    <a:pt x="479" y="413"/>
                    <a:pt x="473" y="396"/>
                    <a:pt x="461" y="390"/>
                  </a:cubicBezTo>
                  <a:cubicBezTo>
                    <a:pt x="390" y="347"/>
                    <a:pt x="298" y="287"/>
                    <a:pt x="284" y="198"/>
                  </a:cubicBezTo>
                  <a:cubicBezTo>
                    <a:pt x="281" y="187"/>
                    <a:pt x="278" y="158"/>
                    <a:pt x="292" y="147"/>
                  </a:cubicBezTo>
                  <a:cubicBezTo>
                    <a:pt x="298" y="144"/>
                    <a:pt x="307" y="147"/>
                    <a:pt x="315" y="147"/>
                  </a:cubicBezTo>
                  <a:cubicBezTo>
                    <a:pt x="327" y="150"/>
                    <a:pt x="341" y="152"/>
                    <a:pt x="352" y="158"/>
                  </a:cubicBezTo>
                  <a:cubicBezTo>
                    <a:pt x="395" y="172"/>
                    <a:pt x="436" y="196"/>
                    <a:pt x="470" y="227"/>
                  </a:cubicBezTo>
                  <a:cubicBezTo>
                    <a:pt x="513" y="261"/>
                    <a:pt x="545" y="304"/>
                    <a:pt x="567" y="353"/>
                  </a:cubicBezTo>
                  <a:cubicBezTo>
                    <a:pt x="573" y="368"/>
                    <a:pt x="593" y="370"/>
                    <a:pt x="608" y="364"/>
                  </a:cubicBezTo>
                  <a:cubicBezTo>
                    <a:pt x="622" y="356"/>
                    <a:pt x="625" y="339"/>
                    <a:pt x="616" y="324"/>
                  </a:cubicBezTo>
                  <a:cubicBezTo>
                    <a:pt x="613" y="316"/>
                    <a:pt x="608" y="307"/>
                    <a:pt x="602" y="299"/>
                  </a:cubicBezTo>
                  <a:cubicBezTo>
                    <a:pt x="608" y="299"/>
                    <a:pt x="613" y="299"/>
                    <a:pt x="616" y="299"/>
                  </a:cubicBezTo>
                  <a:cubicBezTo>
                    <a:pt x="633" y="293"/>
                    <a:pt x="639" y="279"/>
                    <a:pt x="636" y="261"/>
                  </a:cubicBezTo>
                  <a:cubicBezTo>
                    <a:pt x="628" y="198"/>
                    <a:pt x="656" y="130"/>
                    <a:pt x="705" y="87"/>
                  </a:cubicBezTo>
                  <a:cubicBezTo>
                    <a:pt x="719" y="78"/>
                    <a:pt x="731" y="66"/>
                    <a:pt x="745" y="61"/>
                  </a:cubicBezTo>
                  <a:cubicBezTo>
                    <a:pt x="751" y="61"/>
                    <a:pt x="754" y="58"/>
                    <a:pt x="757" y="58"/>
                  </a:cubicBezTo>
                  <a:cubicBezTo>
                    <a:pt x="759" y="58"/>
                    <a:pt x="757" y="55"/>
                    <a:pt x="759" y="58"/>
                  </a:cubicBezTo>
                  <a:cubicBezTo>
                    <a:pt x="765" y="66"/>
                    <a:pt x="768" y="75"/>
                    <a:pt x="771" y="81"/>
                  </a:cubicBezTo>
                  <a:cubicBezTo>
                    <a:pt x="785" y="118"/>
                    <a:pt x="785" y="158"/>
                    <a:pt x="780" y="198"/>
                  </a:cubicBezTo>
                  <a:cubicBezTo>
                    <a:pt x="771" y="247"/>
                    <a:pt x="754" y="293"/>
                    <a:pt x="739" y="339"/>
                  </a:cubicBezTo>
                  <a:cubicBezTo>
                    <a:pt x="731" y="356"/>
                    <a:pt x="748" y="376"/>
                    <a:pt x="765" y="376"/>
                  </a:cubicBezTo>
                  <a:cubicBezTo>
                    <a:pt x="822" y="373"/>
                    <a:pt x="880" y="373"/>
                    <a:pt x="934" y="385"/>
                  </a:cubicBezTo>
                  <a:cubicBezTo>
                    <a:pt x="940" y="385"/>
                    <a:pt x="949" y="385"/>
                    <a:pt x="954" y="387"/>
                  </a:cubicBezTo>
                  <a:cubicBezTo>
                    <a:pt x="957" y="387"/>
                    <a:pt x="957" y="390"/>
                    <a:pt x="957" y="390"/>
                  </a:cubicBezTo>
                  <a:lnTo>
                    <a:pt x="957" y="390"/>
                  </a:lnTo>
                  <a:cubicBezTo>
                    <a:pt x="957" y="393"/>
                    <a:pt x="957" y="396"/>
                    <a:pt x="954" y="396"/>
                  </a:cubicBezTo>
                  <a:cubicBezTo>
                    <a:pt x="946" y="413"/>
                    <a:pt x="931" y="425"/>
                    <a:pt x="917" y="436"/>
                  </a:cubicBezTo>
                  <a:cubicBezTo>
                    <a:pt x="863" y="479"/>
                    <a:pt x="782" y="490"/>
                    <a:pt x="719" y="456"/>
                  </a:cubicBezTo>
                  <a:cubicBezTo>
                    <a:pt x="691" y="442"/>
                    <a:pt x="665" y="476"/>
                    <a:pt x="685" y="502"/>
                  </a:cubicBezTo>
                  <a:cubicBezTo>
                    <a:pt x="737" y="565"/>
                    <a:pt x="797" y="643"/>
                    <a:pt x="794" y="729"/>
                  </a:cubicBezTo>
                  <a:cubicBezTo>
                    <a:pt x="794" y="743"/>
                    <a:pt x="794" y="766"/>
                    <a:pt x="780" y="771"/>
                  </a:cubicBezTo>
                  <a:cubicBezTo>
                    <a:pt x="765" y="777"/>
                    <a:pt x="742" y="766"/>
                    <a:pt x="728" y="760"/>
                  </a:cubicBezTo>
                  <a:cubicBezTo>
                    <a:pt x="699" y="749"/>
                    <a:pt x="674" y="726"/>
                    <a:pt x="654" y="700"/>
                  </a:cubicBezTo>
                  <a:cubicBezTo>
                    <a:pt x="628" y="665"/>
                    <a:pt x="608" y="625"/>
                    <a:pt x="593" y="585"/>
                  </a:cubicBezTo>
                  <a:cubicBezTo>
                    <a:pt x="587" y="574"/>
                    <a:pt x="579" y="565"/>
                    <a:pt x="565" y="565"/>
                  </a:cubicBezTo>
                  <a:cubicBezTo>
                    <a:pt x="553" y="565"/>
                    <a:pt x="539" y="574"/>
                    <a:pt x="536" y="585"/>
                  </a:cubicBezTo>
                  <a:cubicBezTo>
                    <a:pt x="521" y="671"/>
                    <a:pt x="484" y="754"/>
                    <a:pt x="427" y="823"/>
                  </a:cubicBezTo>
                  <a:moveTo>
                    <a:pt x="573" y="677"/>
                  </a:moveTo>
                  <a:lnTo>
                    <a:pt x="573" y="677"/>
                  </a:lnTo>
                  <a:cubicBezTo>
                    <a:pt x="573" y="680"/>
                    <a:pt x="573" y="680"/>
                    <a:pt x="573" y="680"/>
                  </a:cubicBezTo>
                  <a:lnTo>
                    <a:pt x="570" y="683"/>
                  </a:lnTo>
                  <a:cubicBezTo>
                    <a:pt x="570" y="680"/>
                    <a:pt x="570" y="680"/>
                    <a:pt x="573" y="677"/>
                  </a:cubicBezTo>
                  <a:moveTo>
                    <a:pt x="980" y="1067"/>
                  </a:moveTo>
                  <a:lnTo>
                    <a:pt x="980" y="1067"/>
                  </a:lnTo>
                  <a:cubicBezTo>
                    <a:pt x="974" y="1095"/>
                    <a:pt x="957" y="1121"/>
                    <a:pt x="940" y="1144"/>
                  </a:cubicBezTo>
                  <a:cubicBezTo>
                    <a:pt x="923" y="1170"/>
                    <a:pt x="900" y="1196"/>
                    <a:pt x="880" y="1219"/>
                  </a:cubicBezTo>
                  <a:cubicBezTo>
                    <a:pt x="831" y="1270"/>
                    <a:pt x="777" y="1313"/>
                    <a:pt x="714" y="1348"/>
                  </a:cubicBezTo>
                  <a:cubicBezTo>
                    <a:pt x="714" y="1345"/>
                    <a:pt x="714" y="1342"/>
                    <a:pt x="714" y="1339"/>
                  </a:cubicBezTo>
                  <a:cubicBezTo>
                    <a:pt x="737" y="1239"/>
                    <a:pt x="794" y="1147"/>
                    <a:pt x="877" y="1084"/>
                  </a:cubicBezTo>
                  <a:cubicBezTo>
                    <a:pt x="897" y="1067"/>
                    <a:pt x="923" y="1047"/>
                    <a:pt x="949" y="1041"/>
                  </a:cubicBezTo>
                  <a:cubicBezTo>
                    <a:pt x="957" y="1038"/>
                    <a:pt x="972" y="1035"/>
                    <a:pt x="977" y="1044"/>
                  </a:cubicBezTo>
                  <a:cubicBezTo>
                    <a:pt x="983" y="1050"/>
                    <a:pt x="983" y="1058"/>
                    <a:pt x="980" y="1067"/>
                  </a:cubicBezTo>
                  <a:close/>
                </a:path>
              </a:pathLst>
            </a:custGeom>
            <a:solidFill>
              <a:schemeClr val="accent2"/>
            </a:solidFill>
            <a:ln>
              <a:noFill/>
            </a:ln>
          </p:spPr>
          <p:txBody>
            <a:bodyPr anchorCtr="1" anchor="ctr" bIns="45000" lIns="90000" spcFirstLastPara="1" rIns="90000" wrap="square" tIns="45000">
              <a:noAutofit/>
            </a:bodyPr>
            <a:lstStyle/>
            <a:p>
              <a:pPr indent="0" lvl="0" marL="0" rtl="0" algn="l">
                <a:spcBef>
                  <a:spcPts val="0"/>
                </a:spcBef>
                <a:spcAft>
                  <a:spcPts val="0"/>
                </a:spcAft>
                <a:buNone/>
              </a:pPr>
              <a:r>
                <a:t/>
              </a:r>
              <a:endParaRPr/>
            </a:p>
          </p:txBody>
        </p:sp>
        <p:sp>
          <p:nvSpPr>
            <p:cNvPr id="291" name="Google Shape;291;p22"/>
            <p:cNvSpPr/>
            <p:nvPr/>
          </p:nvSpPr>
          <p:spPr>
            <a:xfrm>
              <a:off x="1684435" y="4626852"/>
              <a:ext cx="374040" cy="533520"/>
            </a:xfrm>
            <a:custGeom>
              <a:rect b="b" l="l" r="r" t="t"/>
              <a:pathLst>
                <a:path extrusionOk="0" h="1482" w="1039">
                  <a:moveTo>
                    <a:pt x="990" y="984"/>
                  </a:moveTo>
                  <a:lnTo>
                    <a:pt x="990" y="984"/>
                  </a:lnTo>
                  <a:cubicBezTo>
                    <a:pt x="953" y="972"/>
                    <a:pt x="913" y="992"/>
                    <a:pt x="881" y="1012"/>
                  </a:cubicBezTo>
                  <a:cubicBezTo>
                    <a:pt x="818" y="1050"/>
                    <a:pt x="767" y="1101"/>
                    <a:pt x="726" y="1164"/>
                  </a:cubicBezTo>
                  <a:cubicBezTo>
                    <a:pt x="718" y="1176"/>
                    <a:pt x="709" y="1190"/>
                    <a:pt x="704" y="1204"/>
                  </a:cubicBezTo>
                  <a:cubicBezTo>
                    <a:pt x="701" y="1184"/>
                    <a:pt x="698" y="1161"/>
                    <a:pt x="695" y="1141"/>
                  </a:cubicBezTo>
                  <a:cubicBezTo>
                    <a:pt x="681" y="1058"/>
                    <a:pt x="663" y="975"/>
                    <a:pt x="646" y="892"/>
                  </a:cubicBezTo>
                  <a:cubicBezTo>
                    <a:pt x="638" y="843"/>
                    <a:pt x="629" y="797"/>
                    <a:pt x="621" y="749"/>
                  </a:cubicBezTo>
                  <a:cubicBezTo>
                    <a:pt x="643" y="777"/>
                    <a:pt x="675" y="800"/>
                    <a:pt x="709" y="815"/>
                  </a:cubicBezTo>
                  <a:cubicBezTo>
                    <a:pt x="732" y="823"/>
                    <a:pt x="758" y="832"/>
                    <a:pt x="784" y="829"/>
                  </a:cubicBezTo>
                  <a:cubicBezTo>
                    <a:pt x="815" y="823"/>
                    <a:pt x="835" y="803"/>
                    <a:pt x="844" y="774"/>
                  </a:cubicBezTo>
                  <a:cubicBezTo>
                    <a:pt x="861" y="723"/>
                    <a:pt x="850" y="665"/>
                    <a:pt x="827" y="617"/>
                  </a:cubicBezTo>
                  <a:cubicBezTo>
                    <a:pt x="815" y="585"/>
                    <a:pt x="798" y="559"/>
                    <a:pt x="781" y="534"/>
                  </a:cubicBezTo>
                  <a:cubicBezTo>
                    <a:pt x="827" y="536"/>
                    <a:pt x="873" y="528"/>
                    <a:pt x="916" y="505"/>
                  </a:cubicBezTo>
                  <a:cubicBezTo>
                    <a:pt x="950" y="488"/>
                    <a:pt x="985" y="459"/>
                    <a:pt x="1005" y="427"/>
                  </a:cubicBezTo>
                  <a:cubicBezTo>
                    <a:pt x="1019" y="405"/>
                    <a:pt x="1022" y="376"/>
                    <a:pt x="1002" y="353"/>
                  </a:cubicBezTo>
                  <a:cubicBezTo>
                    <a:pt x="990" y="339"/>
                    <a:pt x="970" y="330"/>
                    <a:pt x="950" y="327"/>
                  </a:cubicBezTo>
                  <a:cubicBezTo>
                    <a:pt x="904" y="322"/>
                    <a:pt x="856" y="316"/>
                    <a:pt x="807" y="316"/>
                  </a:cubicBezTo>
                  <a:cubicBezTo>
                    <a:pt x="835" y="230"/>
                    <a:pt x="859" y="135"/>
                    <a:pt x="818" y="49"/>
                  </a:cubicBezTo>
                  <a:cubicBezTo>
                    <a:pt x="807" y="24"/>
                    <a:pt x="790" y="0"/>
                    <a:pt x="761" y="0"/>
                  </a:cubicBezTo>
                  <a:cubicBezTo>
                    <a:pt x="735" y="0"/>
                    <a:pt x="712" y="15"/>
                    <a:pt x="692" y="26"/>
                  </a:cubicBezTo>
                  <a:cubicBezTo>
                    <a:pt x="655" y="52"/>
                    <a:pt x="623" y="87"/>
                    <a:pt x="603" y="127"/>
                  </a:cubicBezTo>
                  <a:cubicBezTo>
                    <a:pt x="583" y="170"/>
                    <a:pt x="575" y="213"/>
                    <a:pt x="578" y="259"/>
                  </a:cubicBezTo>
                  <a:cubicBezTo>
                    <a:pt x="526" y="187"/>
                    <a:pt x="449" y="130"/>
                    <a:pt x="362" y="101"/>
                  </a:cubicBezTo>
                  <a:cubicBezTo>
                    <a:pt x="334" y="92"/>
                    <a:pt x="299" y="81"/>
                    <a:pt x="268" y="95"/>
                  </a:cubicBezTo>
                  <a:cubicBezTo>
                    <a:pt x="239" y="107"/>
                    <a:pt x="228" y="141"/>
                    <a:pt x="225" y="170"/>
                  </a:cubicBezTo>
                  <a:cubicBezTo>
                    <a:pt x="222" y="227"/>
                    <a:pt x="248" y="279"/>
                    <a:pt x="285" y="322"/>
                  </a:cubicBezTo>
                  <a:cubicBezTo>
                    <a:pt x="299" y="339"/>
                    <a:pt x="317" y="356"/>
                    <a:pt x="334" y="370"/>
                  </a:cubicBezTo>
                  <a:cubicBezTo>
                    <a:pt x="242" y="364"/>
                    <a:pt x="151" y="376"/>
                    <a:pt x="73" y="436"/>
                  </a:cubicBezTo>
                  <a:cubicBezTo>
                    <a:pt x="33" y="465"/>
                    <a:pt x="-36" y="548"/>
                    <a:pt x="24" y="591"/>
                  </a:cubicBezTo>
                  <a:cubicBezTo>
                    <a:pt x="47" y="608"/>
                    <a:pt x="84" y="611"/>
                    <a:pt x="116" y="614"/>
                  </a:cubicBezTo>
                  <a:cubicBezTo>
                    <a:pt x="148" y="620"/>
                    <a:pt x="182" y="620"/>
                    <a:pt x="216" y="620"/>
                  </a:cubicBezTo>
                  <a:cubicBezTo>
                    <a:pt x="265" y="617"/>
                    <a:pt x="317" y="608"/>
                    <a:pt x="362" y="594"/>
                  </a:cubicBezTo>
                  <a:cubicBezTo>
                    <a:pt x="320" y="677"/>
                    <a:pt x="288" y="769"/>
                    <a:pt x="311" y="863"/>
                  </a:cubicBezTo>
                  <a:cubicBezTo>
                    <a:pt x="317" y="889"/>
                    <a:pt x="328" y="918"/>
                    <a:pt x="354" y="926"/>
                  </a:cubicBezTo>
                  <a:cubicBezTo>
                    <a:pt x="386" y="938"/>
                    <a:pt x="414" y="921"/>
                    <a:pt x="434" y="900"/>
                  </a:cubicBezTo>
                  <a:cubicBezTo>
                    <a:pt x="471" y="863"/>
                    <a:pt x="506" y="817"/>
                    <a:pt x="532" y="771"/>
                  </a:cubicBezTo>
                  <a:cubicBezTo>
                    <a:pt x="540" y="754"/>
                    <a:pt x="549" y="737"/>
                    <a:pt x="558" y="720"/>
                  </a:cubicBezTo>
                  <a:cubicBezTo>
                    <a:pt x="589" y="900"/>
                    <a:pt x="635" y="1081"/>
                    <a:pt x="652" y="1262"/>
                  </a:cubicBezTo>
                  <a:cubicBezTo>
                    <a:pt x="652" y="1287"/>
                    <a:pt x="655" y="1310"/>
                    <a:pt x="658" y="1333"/>
                  </a:cubicBezTo>
                  <a:cubicBezTo>
                    <a:pt x="652" y="1356"/>
                    <a:pt x="649" y="1376"/>
                    <a:pt x="649" y="1396"/>
                  </a:cubicBezTo>
                  <a:cubicBezTo>
                    <a:pt x="646" y="1405"/>
                    <a:pt x="652" y="1414"/>
                    <a:pt x="661" y="1419"/>
                  </a:cubicBezTo>
                  <a:cubicBezTo>
                    <a:pt x="661" y="1431"/>
                    <a:pt x="663" y="1442"/>
                    <a:pt x="663" y="1454"/>
                  </a:cubicBezTo>
                  <a:cubicBezTo>
                    <a:pt x="663" y="1491"/>
                    <a:pt x="721" y="1491"/>
                    <a:pt x="721" y="1454"/>
                  </a:cubicBezTo>
                  <a:cubicBezTo>
                    <a:pt x="721" y="1439"/>
                    <a:pt x="718" y="1425"/>
                    <a:pt x="718" y="1408"/>
                  </a:cubicBezTo>
                  <a:cubicBezTo>
                    <a:pt x="724" y="1408"/>
                    <a:pt x="726" y="1408"/>
                    <a:pt x="732" y="1405"/>
                  </a:cubicBezTo>
                  <a:cubicBezTo>
                    <a:pt x="801" y="1368"/>
                    <a:pt x="864" y="1322"/>
                    <a:pt x="916" y="1264"/>
                  </a:cubicBezTo>
                  <a:cubicBezTo>
                    <a:pt x="944" y="1236"/>
                    <a:pt x="970" y="1204"/>
                    <a:pt x="990" y="1173"/>
                  </a:cubicBezTo>
                  <a:cubicBezTo>
                    <a:pt x="1010" y="1144"/>
                    <a:pt x="1031" y="1113"/>
                    <a:pt x="1036" y="1078"/>
                  </a:cubicBezTo>
                  <a:cubicBezTo>
                    <a:pt x="1045" y="1038"/>
                    <a:pt x="1031" y="998"/>
                    <a:pt x="990" y="984"/>
                  </a:cubicBezTo>
                  <a:moveTo>
                    <a:pt x="428" y="823"/>
                  </a:moveTo>
                  <a:lnTo>
                    <a:pt x="428" y="823"/>
                  </a:lnTo>
                  <a:cubicBezTo>
                    <a:pt x="414" y="837"/>
                    <a:pt x="400" y="858"/>
                    <a:pt x="383" y="869"/>
                  </a:cubicBezTo>
                  <a:cubicBezTo>
                    <a:pt x="380" y="869"/>
                    <a:pt x="377" y="872"/>
                    <a:pt x="374" y="872"/>
                  </a:cubicBezTo>
                  <a:cubicBezTo>
                    <a:pt x="368" y="872"/>
                    <a:pt x="365" y="849"/>
                    <a:pt x="365" y="846"/>
                  </a:cubicBezTo>
                  <a:cubicBezTo>
                    <a:pt x="354" y="800"/>
                    <a:pt x="362" y="754"/>
                    <a:pt x="377" y="711"/>
                  </a:cubicBezTo>
                  <a:cubicBezTo>
                    <a:pt x="394" y="657"/>
                    <a:pt x="423" y="605"/>
                    <a:pt x="449" y="557"/>
                  </a:cubicBezTo>
                  <a:cubicBezTo>
                    <a:pt x="457" y="548"/>
                    <a:pt x="454" y="531"/>
                    <a:pt x="446" y="522"/>
                  </a:cubicBezTo>
                  <a:cubicBezTo>
                    <a:pt x="434" y="514"/>
                    <a:pt x="423" y="514"/>
                    <a:pt x="411" y="519"/>
                  </a:cubicBezTo>
                  <a:cubicBezTo>
                    <a:pt x="308" y="562"/>
                    <a:pt x="193" y="574"/>
                    <a:pt x="84" y="554"/>
                  </a:cubicBezTo>
                  <a:cubicBezTo>
                    <a:pt x="76" y="551"/>
                    <a:pt x="67" y="548"/>
                    <a:pt x="59" y="545"/>
                  </a:cubicBezTo>
                  <a:lnTo>
                    <a:pt x="59" y="542"/>
                  </a:lnTo>
                  <a:cubicBezTo>
                    <a:pt x="62" y="536"/>
                    <a:pt x="64" y="531"/>
                    <a:pt x="67" y="525"/>
                  </a:cubicBezTo>
                  <a:cubicBezTo>
                    <a:pt x="79" y="508"/>
                    <a:pt x="93" y="490"/>
                    <a:pt x="110" y="479"/>
                  </a:cubicBezTo>
                  <a:cubicBezTo>
                    <a:pt x="145" y="451"/>
                    <a:pt x="190" y="433"/>
                    <a:pt x="236" y="427"/>
                  </a:cubicBezTo>
                  <a:cubicBezTo>
                    <a:pt x="302" y="419"/>
                    <a:pt x="371" y="431"/>
                    <a:pt x="440" y="442"/>
                  </a:cubicBezTo>
                  <a:cubicBezTo>
                    <a:pt x="454" y="445"/>
                    <a:pt x="469" y="439"/>
                    <a:pt x="474" y="425"/>
                  </a:cubicBezTo>
                  <a:cubicBezTo>
                    <a:pt x="480" y="413"/>
                    <a:pt x="474" y="396"/>
                    <a:pt x="463" y="390"/>
                  </a:cubicBezTo>
                  <a:cubicBezTo>
                    <a:pt x="391" y="347"/>
                    <a:pt x="297" y="287"/>
                    <a:pt x="285" y="198"/>
                  </a:cubicBezTo>
                  <a:cubicBezTo>
                    <a:pt x="282" y="187"/>
                    <a:pt x="279" y="158"/>
                    <a:pt x="291" y="147"/>
                  </a:cubicBezTo>
                  <a:cubicBezTo>
                    <a:pt x="297" y="144"/>
                    <a:pt x="308" y="147"/>
                    <a:pt x="314" y="147"/>
                  </a:cubicBezTo>
                  <a:cubicBezTo>
                    <a:pt x="328" y="150"/>
                    <a:pt x="340" y="152"/>
                    <a:pt x="351" y="158"/>
                  </a:cubicBezTo>
                  <a:cubicBezTo>
                    <a:pt x="397" y="172"/>
                    <a:pt x="437" y="196"/>
                    <a:pt x="471" y="227"/>
                  </a:cubicBezTo>
                  <a:cubicBezTo>
                    <a:pt x="512" y="261"/>
                    <a:pt x="546" y="304"/>
                    <a:pt x="569" y="353"/>
                  </a:cubicBezTo>
                  <a:cubicBezTo>
                    <a:pt x="575" y="368"/>
                    <a:pt x="595" y="370"/>
                    <a:pt x="606" y="364"/>
                  </a:cubicBezTo>
                  <a:cubicBezTo>
                    <a:pt x="621" y="356"/>
                    <a:pt x="623" y="339"/>
                    <a:pt x="618" y="324"/>
                  </a:cubicBezTo>
                  <a:cubicBezTo>
                    <a:pt x="612" y="316"/>
                    <a:pt x="609" y="307"/>
                    <a:pt x="603" y="299"/>
                  </a:cubicBezTo>
                  <a:cubicBezTo>
                    <a:pt x="609" y="299"/>
                    <a:pt x="612" y="299"/>
                    <a:pt x="615" y="299"/>
                  </a:cubicBezTo>
                  <a:cubicBezTo>
                    <a:pt x="632" y="293"/>
                    <a:pt x="638" y="279"/>
                    <a:pt x="635" y="261"/>
                  </a:cubicBezTo>
                  <a:cubicBezTo>
                    <a:pt x="626" y="198"/>
                    <a:pt x="658" y="130"/>
                    <a:pt x="706" y="87"/>
                  </a:cubicBezTo>
                  <a:cubicBezTo>
                    <a:pt x="718" y="78"/>
                    <a:pt x="732" y="66"/>
                    <a:pt x="747" y="61"/>
                  </a:cubicBezTo>
                  <a:cubicBezTo>
                    <a:pt x="750" y="61"/>
                    <a:pt x="755" y="58"/>
                    <a:pt x="758" y="58"/>
                  </a:cubicBezTo>
                  <a:cubicBezTo>
                    <a:pt x="758" y="58"/>
                    <a:pt x="758" y="55"/>
                    <a:pt x="761" y="58"/>
                  </a:cubicBezTo>
                  <a:cubicBezTo>
                    <a:pt x="767" y="66"/>
                    <a:pt x="770" y="75"/>
                    <a:pt x="772" y="81"/>
                  </a:cubicBezTo>
                  <a:cubicBezTo>
                    <a:pt x="784" y="118"/>
                    <a:pt x="784" y="158"/>
                    <a:pt x="778" y="198"/>
                  </a:cubicBezTo>
                  <a:cubicBezTo>
                    <a:pt x="770" y="247"/>
                    <a:pt x="755" y="293"/>
                    <a:pt x="738" y="339"/>
                  </a:cubicBezTo>
                  <a:cubicBezTo>
                    <a:pt x="732" y="356"/>
                    <a:pt x="750" y="376"/>
                    <a:pt x="767" y="376"/>
                  </a:cubicBezTo>
                  <a:cubicBezTo>
                    <a:pt x="821" y="373"/>
                    <a:pt x="878" y="373"/>
                    <a:pt x="936" y="385"/>
                  </a:cubicBezTo>
                  <a:cubicBezTo>
                    <a:pt x="942" y="385"/>
                    <a:pt x="950" y="385"/>
                    <a:pt x="956" y="387"/>
                  </a:cubicBezTo>
                  <a:lnTo>
                    <a:pt x="959" y="390"/>
                  </a:lnTo>
                  <a:lnTo>
                    <a:pt x="959" y="390"/>
                  </a:lnTo>
                  <a:cubicBezTo>
                    <a:pt x="959" y="393"/>
                    <a:pt x="956" y="396"/>
                    <a:pt x="956" y="396"/>
                  </a:cubicBezTo>
                  <a:cubicBezTo>
                    <a:pt x="944" y="413"/>
                    <a:pt x="933" y="425"/>
                    <a:pt x="919" y="436"/>
                  </a:cubicBezTo>
                  <a:cubicBezTo>
                    <a:pt x="864" y="479"/>
                    <a:pt x="784" y="490"/>
                    <a:pt x="721" y="456"/>
                  </a:cubicBezTo>
                  <a:cubicBezTo>
                    <a:pt x="689" y="442"/>
                    <a:pt x="667" y="476"/>
                    <a:pt x="687" y="502"/>
                  </a:cubicBezTo>
                  <a:cubicBezTo>
                    <a:pt x="738" y="565"/>
                    <a:pt x="798" y="643"/>
                    <a:pt x="795" y="729"/>
                  </a:cubicBezTo>
                  <a:cubicBezTo>
                    <a:pt x="793" y="743"/>
                    <a:pt x="793" y="766"/>
                    <a:pt x="781" y="771"/>
                  </a:cubicBezTo>
                  <a:cubicBezTo>
                    <a:pt x="767" y="777"/>
                    <a:pt x="741" y="766"/>
                    <a:pt x="730" y="760"/>
                  </a:cubicBezTo>
                  <a:cubicBezTo>
                    <a:pt x="698" y="749"/>
                    <a:pt x="672" y="726"/>
                    <a:pt x="652" y="700"/>
                  </a:cubicBezTo>
                  <a:cubicBezTo>
                    <a:pt x="626" y="665"/>
                    <a:pt x="609" y="625"/>
                    <a:pt x="592" y="585"/>
                  </a:cubicBezTo>
                  <a:cubicBezTo>
                    <a:pt x="589" y="574"/>
                    <a:pt x="578" y="565"/>
                    <a:pt x="566" y="565"/>
                  </a:cubicBezTo>
                  <a:cubicBezTo>
                    <a:pt x="552" y="565"/>
                    <a:pt x="540" y="574"/>
                    <a:pt x="537" y="585"/>
                  </a:cubicBezTo>
                  <a:cubicBezTo>
                    <a:pt x="520" y="671"/>
                    <a:pt x="483" y="754"/>
                    <a:pt x="428" y="823"/>
                  </a:cubicBezTo>
                  <a:moveTo>
                    <a:pt x="572" y="677"/>
                  </a:moveTo>
                  <a:lnTo>
                    <a:pt x="572" y="677"/>
                  </a:lnTo>
                  <a:cubicBezTo>
                    <a:pt x="572" y="680"/>
                    <a:pt x="572" y="680"/>
                    <a:pt x="575" y="680"/>
                  </a:cubicBezTo>
                  <a:cubicBezTo>
                    <a:pt x="572" y="680"/>
                    <a:pt x="572" y="683"/>
                    <a:pt x="572" y="683"/>
                  </a:cubicBezTo>
                  <a:cubicBezTo>
                    <a:pt x="572" y="680"/>
                    <a:pt x="572" y="680"/>
                    <a:pt x="572" y="677"/>
                  </a:cubicBezTo>
                  <a:moveTo>
                    <a:pt x="982" y="1067"/>
                  </a:moveTo>
                  <a:lnTo>
                    <a:pt x="982" y="1067"/>
                  </a:lnTo>
                  <a:cubicBezTo>
                    <a:pt x="976" y="1095"/>
                    <a:pt x="956" y="1121"/>
                    <a:pt x="942" y="1144"/>
                  </a:cubicBezTo>
                  <a:cubicBezTo>
                    <a:pt x="922" y="1170"/>
                    <a:pt x="902" y="1196"/>
                    <a:pt x="878" y="1219"/>
                  </a:cubicBezTo>
                  <a:cubicBezTo>
                    <a:pt x="833" y="1270"/>
                    <a:pt x="775" y="1313"/>
                    <a:pt x="715" y="1348"/>
                  </a:cubicBezTo>
                  <a:cubicBezTo>
                    <a:pt x="715" y="1345"/>
                    <a:pt x="715" y="1342"/>
                    <a:pt x="715" y="1339"/>
                  </a:cubicBezTo>
                  <a:cubicBezTo>
                    <a:pt x="738" y="1239"/>
                    <a:pt x="795" y="1147"/>
                    <a:pt x="876" y="1084"/>
                  </a:cubicBezTo>
                  <a:cubicBezTo>
                    <a:pt x="898" y="1067"/>
                    <a:pt x="922" y="1047"/>
                    <a:pt x="950" y="1041"/>
                  </a:cubicBezTo>
                  <a:cubicBezTo>
                    <a:pt x="959" y="1038"/>
                    <a:pt x="970" y="1035"/>
                    <a:pt x="979" y="1044"/>
                  </a:cubicBezTo>
                  <a:cubicBezTo>
                    <a:pt x="982" y="1050"/>
                    <a:pt x="982" y="1058"/>
                    <a:pt x="982" y="1067"/>
                  </a:cubicBezTo>
                  <a:close/>
                </a:path>
              </a:pathLst>
            </a:custGeom>
            <a:solidFill>
              <a:schemeClr val="accent2"/>
            </a:solidFill>
            <a:ln>
              <a:noFill/>
            </a:ln>
          </p:spPr>
          <p:txBody>
            <a:bodyPr anchorCtr="1" anchor="ctr" bIns="45000" lIns="90000" spcFirstLastPara="1" rIns="90000" wrap="square" tIns="45000">
              <a:noAutofit/>
            </a:bodyPr>
            <a:lstStyle/>
            <a:p>
              <a:pPr indent="0" lvl="0" marL="0" rtl="0" algn="l">
                <a:spcBef>
                  <a:spcPts val="0"/>
                </a:spcBef>
                <a:spcAft>
                  <a:spcPts val="0"/>
                </a:spcAft>
                <a:buNone/>
              </a:pPr>
              <a:r>
                <a:t/>
              </a:r>
              <a:endParaRPr/>
            </a:p>
          </p:txBody>
        </p:sp>
        <p:sp>
          <p:nvSpPr>
            <p:cNvPr id="292" name="Google Shape;292;p22"/>
            <p:cNvSpPr/>
            <p:nvPr/>
          </p:nvSpPr>
          <p:spPr>
            <a:xfrm>
              <a:off x="967315" y="4689852"/>
              <a:ext cx="267480" cy="466200"/>
            </a:xfrm>
            <a:custGeom>
              <a:rect b="b" l="l" r="r" t="t"/>
              <a:pathLst>
                <a:path extrusionOk="0" h="1295" w="743">
                  <a:moveTo>
                    <a:pt x="729" y="737"/>
                  </a:moveTo>
                  <a:lnTo>
                    <a:pt x="729" y="737"/>
                  </a:lnTo>
                  <a:cubicBezTo>
                    <a:pt x="706" y="714"/>
                    <a:pt x="675" y="717"/>
                    <a:pt x="646" y="725"/>
                  </a:cubicBezTo>
                  <a:cubicBezTo>
                    <a:pt x="600" y="740"/>
                    <a:pt x="557" y="768"/>
                    <a:pt x="529" y="806"/>
                  </a:cubicBezTo>
                  <a:cubicBezTo>
                    <a:pt x="503" y="834"/>
                    <a:pt x="483" y="866"/>
                    <a:pt x="466" y="900"/>
                  </a:cubicBezTo>
                  <a:cubicBezTo>
                    <a:pt x="457" y="817"/>
                    <a:pt x="448" y="731"/>
                    <a:pt x="437" y="648"/>
                  </a:cubicBezTo>
                  <a:cubicBezTo>
                    <a:pt x="431" y="605"/>
                    <a:pt x="425" y="562"/>
                    <a:pt x="420" y="519"/>
                  </a:cubicBezTo>
                  <a:cubicBezTo>
                    <a:pt x="423" y="513"/>
                    <a:pt x="425" y="508"/>
                    <a:pt x="425" y="502"/>
                  </a:cubicBezTo>
                  <a:cubicBezTo>
                    <a:pt x="431" y="485"/>
                    <a:pt x="437" y="470"/>
                    <a:pt x="440" y="453"/>
                  </a:cubicBezTo>
                  <a:cubicBezTo>
                    <a:pt x="483" y="493"/>
                    <a:pt x="549" y="508"/>
                    <a:pt x="600" y="465"/>
                  </a:cubicBezTo>
                  <a:cubicBezTo>
                    <a:pt x="632" y="442"/>
                    <a:pt x="649" y="399"/>
                    <a:pt x="646" y="359"/>
                  </a:cubicBezTo>
                  <a:cubicBezTo>
                    <a:pt x="643" y="313"/>
                    <a:pt x="615" y="276"/>
                    <a:pt x="575" y="256"/>
                  </a:cubicBezTo>
                  <a:cubicBezTo>
                    <a:pt x="546" y="244"/>
                    <a:pt x="514" y="241"/>
                    <a:pt x="483" y="244"/>
                  </a:cubicBezTo>
                  <a:cubicBezTo>
                    <a:pt x="509" y="189"/>
                    <a:pt x="517" y="124"/>
                    <a:pt x="497" y="69"/>
                  </a:cubicBezTo>
                  <a:cubicBezTo>
                    <a:pt x="483" y="29"/>
                    <a:pt x="451" y="3"/>
                    <a:pt x="408" y="0"/>
                  </a:cubicBezTo>
                  <a:cubicBezTo>
                    <a:pt x="371" y="0"/>
                    <a:pt x="331" y="18"/>
                    <a:pt x="308" y="46"/>
                  </a:cubicBezTo>
                  <a:cubicBezTo>
                    <a:pt x="276" y="84"/>
                    <a:pt x="265" y="129"/>
                    <a:pt x="256" y="178"/>
                  </a:cubicBezTo>
                  <a:cubicBezTo>
                    <a:pt x="253" y="184"/>
                    <a:pt x="253" y="187"/>
                    <a:pt x="256" y="193"/>
                  </a:cubicBezTo>
                  <a:cubicBezTo>
                    <a:pt x="231" y="178"/>
                    <a:pt x="207" y="164"/>
                    <a:pt x="182" y="147"/>
                  </a:cubicBezTo>
                  <a:cubicBezTo>
                    <a:pt x="144" y="124"/>
                    <a:pt x="90" y="98"/>
                    <a:pt x="53" y="135"/>
                  </a:cubicBezTo>
                  <a:cubicBezTo>
                    <a:pt x="21" y="167"/>
                    <a:pt x="30" y="215"/>
                    <a:pt x="50" y="250"/>
                  </a:cubicBezTo>
                  <a:cubicBezTo>
                    <a:pt x="70" y="287"/>
                    <a:pt x="104" y="319"/>
                    <a:pt x="139" y="341"/>
                  </a:cubicBezTo>
                  <a:cubicBezTo>
                    <a:pt x="142" y="344"/>
                    <a:pt x="147" y="347"/>
                    <a:pt x="150" y="350"/>
                  </a:cubicBezTo>
                  <a:cubicBezTo>
                    <a:pt x="113" y="359"/>
                    <a:pt x="79" y="376"/>
                    <a:pt x="47" y="399"/>
                  </a:cubicBezTo>
                  <a:cubicBezTo>
                    <a:pt x="30" y="413"/>
                    <a:pt x="10" y="427"/>
                    <a:pt x="4" y="448"/>
                  </a:cubicBezTo>
                  <a:cubicBezTo>
                    <a:pt x="-4" y="470"/>
                    <a:pt x="1" y="493"/>
                    <a:pt x="13" y="511"/>
                  </a:cubicBezTo>
                  <a:cubicBezTo>
                    <a:pt x="47" y="554"/>
                    <a:pt x="99" y="548"/>
                    <a:pt x="144" y="533"/>
                  </a:cubicBezTo>
                  <a:cubicBezTo>
                    <a:pt x="179" y="525"/>
                    <a:pt x="210" y="516"/>
                    <a:pt x="239" y="505"/>
                  </a:cubicBezTo>
                  <a:cubicBezTo>
                    <a:pt x="239" y="508"/>
                    <a:pt x="236" y="513"/>
                    <a:pt x="236" y="516"/>
                  </a:cubicBezTo>
                  <a:cubicBezTo>
                    <a:pt x="228" y="539"/>
                    <a:pt x="219" y="562"/>
                    <a:pt x="213" y="585"/>
                  </a:cubicBezTo>
                  <a:cubicBezTo>
                    <a:pt x="207" y="605"/>
                    <a:pt x="207" y="628"/>
                    <a:pt x="219" y="645"/>
                  </a:cubicBezTo>
                  <a:cubicBezTo>
                    <a:pt x="236" y="665"/>
                    <a:pt x="262" y="671"/>
                    <a:pt x="285" y="662"/>
                  </a:cubicBezTo>
                  <a:cubicBezTo>
                    <a:pt x="322" y="651"/>
                    <a:pt x="351" y="628"/>
                    <a:pt x="374" y="599"/>
                  </a:cubicBezTo>
                  <a:cubicBezTo>
                    <a:pt x="397" y="763"/>
                    <a:pt x="414" y="923"/>
                    <a:pt x="423" y="1087"/>
                  </a:cubicBezTo>
                  <a:cubicBezTo>
                    <a:pt x="425" y="1147"/>
                    <a:pt x="428" y="1207"/>
                    <a:pt x="428" y="1267"/>
                  </a:cubicBezTo>
                  <a:cubicBezTo>
                    <a:pt x="431" y="1304"/>
                    <a:pt x="488" y="1304"/>
                    <a:pt x="486" y="1267"/>
                  </a:cubicBezTo>
                  <a:cubicBezTo>
                    <a:pt x="486" y="1176"/>
                    <a:pt x="480" y="1084"/>
                    <a:pt x="474" y="995"/>
                  </a:cubicBezTo>
                  <a:cubicBezTo>
                    <a:pt x="480" y="992"/>
                    <a:pt x="486" y="989"/>
                    <a:pt x="488" y="981"/>
                  </a:cubicBezTo>
                  <a:cubicBezTo>
                    <a:pt x="523" y="912"/>
                    <a:pt x="560" y="832"/>
                    <a:pt x="632" y="792"/>
                  </a:cubicBezTo>
                  <a:cubicBezTo>
                    <a:pt x="646" y="786"/>
                    <a:pt x="666" y="777"/>
                    <a:pt x="684" y="777"/>
                  </a:cubicBezTo>
                  <a:lnTo>
                    <a:pt x="686" y="777"/>
                  </a:lnTo>
                  <a:cubicBezTo>
                    <a:pt x="684" y="788"/>
                    <a:pt x="681" y="797"/>
                    <a:pt x="678" y="809"/>
                  </a:cubicBezTo>
                  <a:cubicBezTo>
                    <a:pt x="663" y="849"/>
                    <a:pt x="643" y="886"/>
                    <a:pt x="615" y="915"/>
                  </a:cubicBezTo>
                  <a:cubicBezTo>
                    <a:pt x="583" y="952"/>
                    <a:pt x="543" y="981"/>
                    <a:pt x="497" y="1001"/>
                  </a:cubicBezTo>
                  <a:cubicBezTo>
                    <a:pt x="486" y="1006"/>
                    <a:pt x="480" y="1026"/>
                    <a:pt x="488" y="1041"/>
                  </a:cubicBezTo>
                  <a:cubicBezTo>
                    <a:pt x="497" y="1055"/>
                    <a:pt x="514" y="1055"/>
                    <a:pt x="529" y="1049"/>
                  </a:cubicBezTo>
                  <a:cubicBezTo>
                    <a:pt x="623" y="1006"/>
                    <a:pt x="701" y="923"/>
                    <a:pt x="732" y="823"/>
                  </a:cubicBezTo>
                  <a:cubicBezTo>
                    <a:pt x="741" y="794"/>
                    <a:pt x="752" y="760"/>
                    <a:pt x="729" y="737"/>
                  </a:cubicBezTo>
                  <a:moveTo>
                    <a:pt x="265" y="611"/>
                  </a:moveTo>
                  <a:cubicBezTo>
                    <a:pt x="265" y="611"/>
                    <a:pt x="262" y="611"/>
                    <a:pt x="265" y="611"/>
                  </a:cubicBezTo>
                  <a:moveTo>
                    <a:pt x="268" y="614"/>
                  </a:moveTo>
                  <a:lnTo>
                    <a:pt x="268" y="614"/>
                  </a:lnTo>
                  <a:moveTo>
                    <a:pt x="325" y="571"/>
                  </a:moveTo>
                  <a:lnTo>
                    <a:pt x="325" y="571"/>
                  </a:lnTo>
                  <a:cubicBezTo>
                    <a:pt x="314" y="582"/>
                    <a:pt x="302" y="591"/>
                    <a:pt x="288" y="599"/>
                  </a:cubicBezTo>
                  <a:cubicBezTo>
                    <a:pt x="288" y="599"/>
                    <a:pt x="274" y="605"/>
                    <a:pt x="268" y="608"/>
                  </a:cubicBezTo>
                  <a:cubicBezTo>
                    <a:pt x="268" y="605"/>
                    <a:pt x="268" y="602"/>
                    <a:pt x="268" y="602"/>
                  </a:cubicBezTo>
                  <a:cubicBezTo>
                    <a:pt x="271" y="582"/>
                    <a:pt x="282" y="562"/>
                    <a:pt x="288" y="542"/>
                  </a:cubicBezTo>
                  <a:cubicBezTo>
                    <a:pt x="296" y="513"/>
                    <a:pt x="305" y="488"/>
                    <a:pt x="316" y="462"/>
                  </a:cubicBezTo>
                  <a:cubicBezTo>
                    <a:pt x="319" y="450"/>
                    <a:pt x="314" y="439"/>
                    <a:pt x="305" y="430"/>
                  </a:cubicBezTo>
                  <a:cubicBezTo>
                    <a:pt x="296" y="424"/>
                    <a:pt x="285" y="424"/>
                    <a:pt x="274" y="430"/>
                  </a:cubicBezTo>
                  <a:cubicBezTo>
                    <a:pt x="231" y="448"/>
                    <a:pt x="185" y="465"/>
                    <a:pt x="139" y="476"/>
                  </a:cubicBezTo>
                  <a:cubicBezTo>
                    <a:pt x="119" y="482"/>
                    <a:pt x="93" y="493"/>
                    <a:pt x="73" y="485"/>
                  </a:cubicBezTo>
                  <a:cubicBezTo>
                    <a:pt x="64" y="482"/>
                    <a:pt x="53" y="476"/>
                    <a:pt x="59" y="465"/>
                  </a:cubicBezTo>
                  <a:cubicBezTo>
                    <a:pt x="67" y="450"/>
                    <a:pt x="90" y="439"/>
                    <a:pt x="104" y="430"/>
                  </a:cubicBezTo>
                  <a:cubicBezTo>
                    <a:pt x="122" y="419"/>
                    <a:pt x="139" y="413"/>
                    <a:pt x="159" y="404"/>
                  </a:cubicBezTo>
                  <a:cubicBezTo>
                    <a:pt x="196" y="396"/>
                    <a:pt x="236" y="390"/>
                    <a:pt x="274" y="399"/>
                  </a:cubicBezTo>
                  <a:cubicBezTo>
                    <a:pt x="288" y="402"/>
                    <a:pt x="305" y="393"/>
                    <a:pt x="308" y="379"/>
                  </a:cubicBezTo>
                  <a:cubicBezTo>
                    <a:pt x="314" y="364"/>
                    <a:pt x="305" y="344"/>
                    <a:pt x="288" y="344"/>
                  </a:cubicBezTo>
                  <a:cubicBezTo>
                    <a:pt x="245" y="336"/>
                    <a:pt x="205" y="319"/>
                    <a:pt x="170" y="293"/>
                  </a:cubicBezTo>
                  <a:cubicBezTo>
                    <a:pt x="139" y="273"/>
                    <a:pt x="102" y="241"/>
                    <a:pt x="93" y="204"/>
                  </a:cubicBezTo>
                  <a:cubicBezTo>
                    <a:pt x="90" y="195"/>
                    <a:pt x="87" y="189"/>
                    <a:pt x="90" y="181"/>
                  </a:cubicBezTo>
                  <a:cubicBezTo>
                    <a:pt x="90" y="181"/>
                    <a:pt x="90" y="178"/>
                    <a:pt x="93" y="175"/>
                  </a:cubicBezTo>
                  <a:cubicBezTo>
                    <a:pt x="107" y="167"/>
                    <a:pt x="133" y="184"/>
                    <a:pt x="144" y="193"/>
                  </a:cubicBezTo>
                  <a:cubicBezTo>
                    <a:pt x="193" y="221"/>
                    <a:pt x="242" y="252"/>
                    <a:pt x="291" y="281"/>
                  </a:cubicBezTo>
                  <a:cubicBezTo>
                    <a:pt x="322" y="301"/>
                    <a:pt x="354" y="250"/>
                    <a:pt x="322" y="232"/>
                  </a:cubicBezTo>
                  <a:cubicBezTo>
                    <a:pt x="311" y="224"/>
                    <a:pt x="299" y="218"/>
                    <a:pt x="291" y="212"/>
                  </a:cubicBezTo>
                  <a:cubicBezTo>
                    <a:pt x="299" y="210"/>
                    <a:pt x="308" y="204"/>
                    <a:pt x="311" y="193"/>
                  </a:cubicBezTo>
                  <a:cubicBezTo>
                    <a:pt x="319" y="155"/>
                    <a:pt x="325" y="115"/>
                    <a:pt x="351" y="84"/>
                  </a:cubicBezTo>
                  <a:cubicBezTo>
                    <a:pt x="368" y="63"/>
                    <a:pt x="403" y="49"/>
                    <a:pt x="425" y="63"/>
                  </a:cubicBezTo>
                  <a:cubicBezTo>
                    <a:pt x="454" y="81"/>
                    <a:pt x="451" y="132"/>
                    <a:pt x="448" y="161"/>
                  </a:cubicBezTo>
                  <a:cubicBezTo>
                    <a:pt x="443" y="198"/>
                    <a:pt x="428" y="235"/>
                    <a:pt x="403" y="264"/>
                  </a:cubicBezTo>
                  <a:cubicBezTo>
                    <a:pt x="385" y="284"/>
                    <a:pt x="403" y="319"/>
                    <a:pt x="431" y="310"/>
                  </a:cubicBezTo>
                  <a:cubicBezTo>
                    <a:pt x="460" y="301"/>
                    <a:pt x="494" y="296"/>
                    <a:pt x="526" y="301"/>
                  </a:cubicBezTo>
                  <a:cubicBezTo>
                    <a:pt x="551" y="304"/>
                    <a:pt x="577" y="321"/>
                    <a:pt x="586" y="344"/>
                  </a:cubicBezTo>
                  <a:cubicBezTo>
                    <a:pt x="600" y="390"/>
                    <a:pt x="563" y="445"/>
                    <a:pt x="511" y="430"/>
                  </a:cubicBezTo>
                  <a:cubicBezTo>
                    <a:pt x="486" y="424"/>
                    <a:pt x="460" y="402"/>
                    <a:pt x="457" y="373"/>
                  </a:cubicBezTo>
                  <a:cubicBezTo>
                    <a:pt x="454" y="359"/>
                    <a:pt x="445" y="347"/>
                    <a:pt x="431" y="344"/>
                  </a:cubicBezTo>
                  <a:cubicBezTo>
                    <a:pt x="420" y="344"/>
                    <a:pt x="403" y="350"/>
                    <a:pt x="400" y="364"/>
                  </a:cubicBezTo>
                  <a:cubicBezTo>
                    <a:pt x="397" y="393"/>
                    <a:pt x="391" y="419"/>
                    <a:pt x="382" y="448"/>
                  </a:cubicBezTo>
                  <a:cubicBezTo>
                    <a:pt x="382" y="448"/>
                    <a:pt x="379" y="448"/>
                    <a:pt x="377" y="448"/>
                  </a:cubicBezTo>
                  <a:cubicBezTo>
                    <a:pt x="359" y="453"/>
                    <a:pt x="354" y="468"/>
                    <a:pt x="357" y="482"/>
                  </a:cubicBezTo>
                  <a:cubicBezTo>
                    <a:pt x="357" y="493"/>
                    <a:pt x="359" y="505"/>
                    <a:pt x="359" y="513"/>
                  </a:cubicBezTo>
                  <a:cubicBezTo>
                    <a:pt x="351" y="533"/>
                    <a:pt x="340" y="554"/>
                    <a:pt x="325" y="571"/>
                  </a:cubicBezTo>
                  <a:close/>
                </a:path>
              </a:pathLst>
            </a:custGeom>
            <a:solidFill>
              <a:schemeClr val="accent2"/>
            </a:solidFill>
            <a:ln>
              <a:noFill/>
            </a:ln>
          </p:spPr>
          <p:txBody>
            <a:bodyPr anchorCtr="1" anchor="ctr" bIns="45000" lIns="90000" spcFirstLastPara="1" rIns="90000" wrap="square" tIns="45000">
              <a:noAutofit/>
            </a:bodyPr>
            <a:lstStyle/>
            <a:p>
              <a:pPr indent="0" lvl="0" marL="0" rtl="0" algn="l">
                <a:spcBef>
                  <a:spcPts val="0"/>
                </a:spcBef>
                <a:spcAft>
                  <a:spcPts val="0"/>
                </a:spcAft>
                <a:buNone/>
              </a:pPr>
              <a:r>
                <a:t/>
              </a:r>
              <a:endParaRPr/>
            </a:p>
          </p:txBody>
        </p:sp>
        <p:sp>
          <p:nvSpPr>
            <p:cNvPr id="293" name="Google Shape;293;p22"/>
            <p:cNvSpPr/>
            <p:nvPr/>
          </p:nvSpPr>
          <p:spPr>
            <a:xfrm>
              <a:off x="7631300" y="4435692"/>
              <a:ext cx="360000" cy="724680"/>
            </a:xfrm>
            <a:custGeom>
              <a:rect b="b" l="l" r="r" t="t"/>
              <a:pathLst>
                <a:path extrusionOk="0" h="2013" w="1000">
                  <a:moveTo>
                    <a:pt x="917" y="612"/>
                  </a:moveTo>
                  <a:lnTo>
                    <a:pt x="917" y="612"/>
                  </a:lnTo>
                  <a:cubicBezTo>
                    <a:pt x="876" y="592"/>
                    <a:pt x="836" y="580"/>
                    <a:pt x="791" y="575"/>
                  </a:cubicBezTo>
                  <a:cubicBezTo>
                    <a:pt x="859" y="526"/>
                    <a:pt x="917" y="460"/>
                    <a:pt x="957" y="385"/>
                  </a:cubicBezTo>
                  <a:cubicBezTo>
                    <a:pt x="971" y="359"/>
                    <a:pt x="983" y="334"/>
                    <a:pt x="994" y="305"/>
                  </a:cubicBezTo>
                  <a:cubicBezTo>
                    <a:pt x="1003" y="276"/>
                    <a:pt x="1003" y="245"/>
                    <a:pt x="980" y="222"/>
                  </a:cubicBezTo>
                  <a:cubicBezTo>
                    <a:pt x="937" y="185"/>
                    <a:pt x="874" y="205"/>
                    <a:pt x="828" y="225"/>
                  </a:cubicBezTo>
                  <a:cubicBezTo>
                    <a:pt x="796" y="242"/>
                    <a:pt x="768" y="259"/>
                    <a:pt x="739" y="279"/>
                  </a:cubicBezTo>
                  <a:cubicBezTo>
                    <a:pt x="742" y="259"/>
                    <a:pt x="745" y="236"/>
                    <a:pt x="747" y="216"/>
                  </a:cubicBezTo>
                  <a:cubicBezTo>
                    <a:pt x="750" y="162"/>
                    <a:pt x="750" y="102"/>
                    <a:pt x="728" y="53"/>
                  </a:cubicBezTo>
                  <a:cubicBezTo>
                    <a:pt x="704" y="4"/>
                    <a:pt x="650" y="-16"/>
                    <a:pt x="604" y="13"/>
                  </a:cubicBezTo>
                  <a:cubicBezTo>
                    <a:pt x="558" y="41"/>
                    <a:pt x="536" y="96"/>
                    <a:pt x="521" y="145"/>
                  </a:cubicBezTo>
                  <a:cubicBezTo>
                    <a:pt x="507" y="191"/>
                    <a:pt x="498" y="236"/>
                    <a:pt x="498" y="285"/>
                  </a:cubicBezTo>
                  <a:cubicBezTo>
                    <a:pt x="467" y="256"/>
                    <a:pt x="435" y="233"/>
                    <a:pt x="401" y="211"/>
                  </a:cubicBezTo>
                  <a:cubicBezTo>
                    <a:pt x="369" y="188"/>
                    <a:pt x="335" y="167"/>
                    <a:pt x="298" y="150"/>
                  </a:cubicBezTo>
                  <a:cubicBezTo>
                    <a:pt x="266" y="136"/>
                    <a:pt x="231" y="125"/>
                    <a:pt x="194" y="122"/>
                  </a:cubicBezTo>
                  <a:cubicBezTo>
                    <a:pt x="163" y="119"/>
                    <a:pt x="128" y="128"/>
                    <a:pt x="108" y="153"/>
                  </a:cubicBezTo>
                  <a:cubicBezTo>
                    <a:pt x="80" y="188"/>
                    <a:pt x="83" y="233"/>
                    <a:pt x="97" y="274"/>
                  </a:cubicBezTo>
                  <a:cubicBezTo>
                    <a:pt x="117" y="342"/>
                    <a:pt x="160" y="403"/>
                    <a:pt x="214" y="448"/>
                  </a:cubicBezTo>
                  <a:cubicBezTo>
                    <a:pt x="237" y="468"/>
                    <a:pt x="263" y="486"/>
                    <a:pt x="289" y="500"/>
                  </a:cubicBezTo>
                  <a:cubicBezTo>
                    <a:pt x="206" y="523"/>
                    <a:pt x="128" y="569"/>
                    <a:pt x="68" y="629"/>
                  </a:cubicBezTo>
                  <a:cubicBezTo>
                    <a:pt x="45" y="652"/>
                    <a:pt x="20" y="678"/>
                    <a:pt x="5" y="709"/>
                  </a:cubicBezTo>
                  <a:cubicBezTo>
                    <a:pt x="-9" y="744"/>
                    <a:pt x="5" y="778"/>
                    <a:pt x="40" y="792"/>
                  </a:cubicBezTo>
                  <a:cubicBezTo>
                    <a:pt x="68" y="804"/>
                    <a:pt x="97" y="798"/>
                    <a:pt x="126" y="792"/>
                  </a:cubicBezTo>
                  <a:cubicBezTo>
                    <a:pt x="163" y="781"/>
                    <a:pt x="200" y="769"/>
                    <a:pt x="237" y="755"/>
                  </a:cubicBezTo>
                  <a:cubicBezTo>
                    <a:pt x="283" y="738"/>
                    <a:pt x="326" y="718"/>
                    <a:pt x="369" y="695"/>
                  </a:cubicBezTo>
                  <a:cubicBezTo>
                    <a:pt x="355" y="721"/>
                    <a:pt x="343" y="747"/>
                    <a:pt x="335" y="775"/>
                  </a:cubicBezTo>
                  <a:cubicBezTo>
                    <a:pt x="323" y="807"/>
                    <a:pt x="315" y="838"/>
                    <a:pt x="306" y="870"/>
                  </a:cubicBezTo>
                  <a:cubicBezTo>
                    <a:pt x="300" y="901"/>
                    <a:pt x="289" y="938"/>
                    <a:pt x="298" y="973"/>
                  </a:cubicBezTo>
                  <a:cubicBezTo>
                    <a:pt x="300" y="1002"/>
                    <a:pt x="323" y="1025"/>
                    <a:pt x="352" y="1030"/>
                  </a:cubicBezTo>
                  <a:cubicBezTo>
                    <a:pt x="381" y="1036"/>
                    <a:pt x="409" y="1025"/>
                    <a:pt x="432" y="1013"/>
                  </a:cubicBezTo>
                  <a:cubicBezTo>
                    <a:pt x="458" y="996"/>
                    <a:pt x="481" y="973"/>
                    <a:pt x="498" y="950"/>
                  </a:cubicBezTo>
                  <a:cubicBezTo>
                    <a:pt x="518" y="924"/>
                    <a:pt x="538" y="899"/>
                    <a:pt x="553" y="870"/>
                  </a:cubicBezTo>
                  <a:cubicBezTo>
                    <a:pt x="573" y="832"/>
                    <a:pt x="590" y="795"/>
                    <a:pt x="601" y="755"/>
                  </a:cubicBezTo>
                  <a:cubicBezTo>
                    <a:pt x="636" y="910"/>
                    <a:pt x="664" y="1067"/>
                    <a:pt x="682" y="1225"/>
                  </a:cubicBezTo>
                  <a:cubicBezTo>
                    <a:pt x="687" y="1302"/>
                    <a:pt x="693" y="1383"/>
                    <a:pt x="693" y="1463"/>
                  </a:cubicBezTo>
                  <a:cubicBezTo>
                    <a:pt x="687" y="1452"/>
                    <a:pt x="682" y="1443"/>
                    <a:pt x="676" y="1431"/>
                  </a:cubicBezTo>
                  <a:cubicBezTo>
                    <a:pt x="627" y="1360"/>
                    <a:pt x="570" y="1297"/>
                    <a:pt x="510" y="1237"/>
                  </a:cubicBezTo>
                  <a:cubicBezTo>
                    <a:pt x="478" y="1208"/>
                    <a:pt x="432" y="1179"/>
                    <a:pt x="386" y="1202"/>
                  </a:cubicBezTo>
                  <a:cubicBezTo>
                    <a:pt x="346" y="1222"/>
                    <a:pt x="335" y="1274"/>
                    <a:pt x="346" y="1314"/>
                  </a:cubicBezTo>
                  <a:cubicBezTo>
                    <a:pt x="358" y="1354"/>
                    <a:pt x="386" y="1391"/>
                    <a:pt x="412" y="1423"/>
                  </a:cubicBezTo>
                  <a:cubicBezTo>
                    <a:pt x="438" y="1454"/>
                    <a:pt x="467" y="1483"/>
                    <a:pt x="498" y="1506"/>
                  </a:cubicBezTo>
                  <a:cubicBezTo>
                    <a:pt x="558" y="1557"/>
                    <a:pt x="624" y="1598"/>
                    <a:pt x="693" y="1638"/>
                  </a:cubicBezTo>
                  <a:cubicBezTo>
                    <a:pt x="693" y="1658"/>
                    <a:pt x="690" y="1678"/>
                    <a:pt x="690" y="1701"/>
                  </a:cubicBezTo>
                  <a:cubicBezTo>
                    <a:pt x="684" y="1795"/>
                    <a:pt x="676" y="1890"/>
                    <a:pt x="662" y="1985"/>
                  </a:cubicBezTo>
                  <a:cubicBezTo>
                    <a:pt x="659" y="2002"/>
                    <a:pt x="676" y="2013"/>
                    <a:pt x="690" y="2013"/>
                  </a:cubicBezTo>
                  <a:cubicBezTo>
                    <a:pt x="708" y="2013"/>
                    <a:pt x="716" y="2002"/>
                    <a:pt x="719" y="1985"/>
                  </a:cubicBezTo>
                  <a:cubicBezTo>
                    <a:pt x="733" y="1887"/>
                    <a:pt x="742" y="1790"/>
                    <a:pt x="747" y="1690"/>
                  </a:cubicBezTo>
                  <a:cubicBezTo>
                    <a:pt x="756" y="1687"/>
                    <a:pt x="765" y="1675"/>
                    <a:pt x="762" y="1666"/>
                  </a:cubicBezTo>
                  <a:cubicBezTo>
                    <a:pt x="762" y="1664"/>
                    <a:pt x="762" y="1661"/>
                    <a:pt x="762" y="1661"/>
                  </a:cubicBezTo>
                  <a:cubicBezTo>
                    <a:pt x="779" y="1649"/>
                    <a:pt x="785" y="1624"/>
                    <a:pt x="762" y="1612"/>
                  </a:cubicBezTo>
                  <a:cubicBezTo>
                    <a:pt x="759" y="1609"/>
                    <a:pt x="756" y="1609"/>
                    <a:pt x="753" y="1606"/>
                  </a:cubicBezTo>
                  <a:cubicBezTo>
                    <a:pt x="753" y="1603"/>
                    <a:pt x="750" y="1601"/>
                    <a:pt x="750" y="1598"/>
                  </a:cubicBezTo>
                  <a:cubicBezTo>
                    <a:pt x="753" y="1561"/>
                    <a:pt x="753" y="1526"/>
                    <a:pt x="753" y="1489"/>
                  </a:cubicBezTo>
                  <a:cubicBezTo>
                    <a:pt x="750" y="1328"/>
                    <a:pt x="736" y="1165"/>
                    <a:pt x="710" y="1007"/>
                  </a:cubicBezTo>
                  <a:cubicBezTo>
                    <a:pt x="696" y="927"/>
                    <a:pt x="682" y="850"/>
                    <a:pt x="664" y="772"/>
                  </a:cubicBezTo>
                  <a:cubicBezTo>
                    <a:pt x="719" y="815"/>
                    <a:pt x="785" y="841"/>
                    <a:pt x="856" y="835"/>
                  </a:cubicBezTo>
                  <a:cubicBezTo>
                    <a:pt x="914" y="830"/>
                    <a:pt x="977" y="804"/>
                    <a:pt x="994" y="744"/>
                  </a:cubicBezTo>
                  <a:cubicBezTo>
                    <a:pt x="1017" y="686"/>
                    <a:pt x="968" y="635"/>
                    <a:pt x="917" y="612"/>
                  </a:cubicBezTo>
                  <a:moveTo>
                    <a:pt x="429" y="1348"/>
                  </a:moveTo>
                  <a:lnTo>
                    <a:pt x="429" y="1348"/>
                  </a:lnTo>
                  <a:cubicBezTo>
                    <a:pt x="412" y="1326"/>
                    <a:pt x="389" y="1291"/>
                    <a:pt x="403" y="1265"/>
                  </a:cubicBezTo>
                  <a:cubicBezTo>
                    <a:pt x="418" y="1231"/>
                    <a:pt x="458" y="1268"/>
                    <a:pt x="472" y="1282"/>
                  </a:cubicBezTo>
                  <a:cubicBezTo>
                    <a:pt x="524" y="1331"/>
                    <a:pt x="573" y="1386"/>
                    <a:pt x="616" y="1446"/>
                  </a:cubicBezTo>
                  <a:cubicBezTo>
                    <a:pt x="641" y="1483"/>
                    <a:pt x="664" y="1523"/>
                    <a:pt x="682" y="1563"/>
                  </a:cubicBezTo>
                  <a:cubicBezTo>
                    <a:pt x="584" y="1506"/>
                    <a:pt x="490" y="1443"/>
                    <a:pt x="429" y="1348"/>
                  </a:cubicBezTo>
                  <a:moveTo>
                    <a:pt x="940" y="265"/>
                  </a:moveTo>
                  <a:cubicBezTo>
                    <a:pt x="940" y="265"/>
                    <a:pt x="937" y="262"/>
                    <a:pt x="940" y="265"/>
                  </a:cubicBezTo>
                  <a:moveTo>
                    <a:pt x="57" y="738"/>
                  </a:moveTo>
                  <a:cubicBezTo>
                    <a:pt x="57" y="738"/>
                    <a:pt x="54" y="738"/>
                    <a:pt x="57" y="738"/>
                  </a:cubicBezTo>
                  <a:moveTo>
                    <a:pt x="57" y="738"/>
                  </a:moveTo>
                  <a:lnTo>
                    <a:pt x="57" y="738"/>
                  </a:lnTo>
                  <a:moveTo>
                    <a:pt x="57" y="738"/>
                  </a:moveTo>
                  <a:lnTo>
                    <a:pt x="57" y="738"/>
                  </a:lnTo>
                  <a:moveTo>
                    <a:pt x="57" y="738"/>
                  </a:moveTo>
                  <a:lnTo>
                    <a:pt x="57" y="738"/>
                  </a:lnTo>
                  <a:moveTo>
                    <a:pt x="943" y="724"/>
                  </a:moveTo>
                  <a:lnTo>
                    <a:pt x="943" y="724"/>
                  </a:lnTo>
                  <a:cubicBezTo>
                    <a:pt x="937" y="758"/>
                    <a:pt x="885" y="775"/>
                    <a:pt x="854" y="778"/>
                  </a:cubicBezTo>
                  <a:cubicBezTo>
                    <a:pt x="811" y="781"/>
                    <a:pt x="768" y="769"/>
                    <a:pt x="730" y="747"/>
                  </a:cubicBezTo>
                  <a:cubicBezTo>
                    <a:pt x="684" y="724"/>
                    <a:pt x="647" y="686"/>
                    <a:pt x="619" y="643"/>
                  </a:cubicBezTo>
                  <a:cubicBezTo>
                    <a:pt x="601" y="620"/>
                    <a:pt x="567" y="629"/>
                    <a:pt x="564" y="658"/>
                  </a:cubicBezTo>
                  <a:cubicBezTo>
                    <a:pt x="553" y="764"/>
                    <a:pt x="501" y="870"/>
                    <a:pt x="427" y="944"/>
                  </a:cubicBezTo>
                  <a:cubicBezTo>
                    <a:pt x="412" y="958"/>
                    <a:pt x="395" y="970"/>
                    <a:pt x="375" y="973"/>
                  </a:cubicBezTo>
                  <a:cubicBezTo>
                    <a:pt x="372" y="973"/>
                    <a:pt x="369" y="976"/>
                    <a:pt x="366" y="973"/>
                  </a:cubicBezTo>
                  <a:cubicBezTo>
                    <a:pt x="366" y="973"/>
                    <a:pt x="358" y="973"/>
                    <a:pt x="361" y="973"/>
                  </a:cubicBezTo>
                  <a:cubicBezTo>
                    <a:pt x="358" y="973"/>
                    <a:pt x="358" y="973"/>
                    <a:pt x="355" y="970"/>
                  </a:cubicBezTo>
                  <a:cubicBezTo>
                    <a:pt x="352" y="967"/>
                    <a:pt x="352" y="962"/>
                    <a:pt x="352" y="956"/>
                  </a:cubicBezTo>
                  <a:cubicBezTo>
                    <a:pt x="349" y="930"/>
                    <a:pt x="358" y="901"/>
                    <a:pt x="364" y="875"/>
                  </a:cubicBezTo>
                  <a:cubicBezTo>
                    <a:pt x="369" y="850"/>
                    <a:pt x="378" y="821"/>
                    <a:pt x="386" y="795"/>
                  </a:cubicBezTo>
                  <a:cubicBezTo>
                    <a:pt x="409" y="735"/>
                    <a:pt x="441" y="678"/>
                    <a:pt x="481" y="626"/>
                  </a:cubicBezTo>
                  <a:cubicBezTo>
                    <a:pt x="498" y="603"/>
                    <a:pt x="464" y="572"/>
                    <a:pt x="441" y="586"/>
                  </a:cubicBezTo>
                  <a:cubicBezTo>
                    <a:pt x="384" y="623"/>
                    <a:pt x="323" y="658"/>
                    <a:pt x="263" y="683"/>
                  </a:cubicBezTo>
                  <a:cubicBezTo>
                    <a:pt x="231" y="698"/>
                    <a:pt x="200" y="709"/>
                    <a:pt x="168" y="718"/>
                  </a:cubicBezTo>
                  <a:cubicBezTo>
                    <a:pt x="143" y="727"/>
                    <a:pt x="111" y="741"/>
                    <a:pt x="85" y="741"/>
                  </a:cubicBezTo>
                  <a:cubicBezTo>
                    <a:pt x="74" y="744"/>
                    <a:pt x="68" y="744"/>
                    <a:pt x="59" y="741"/>
                  </a:cubicBezTo>
                  <a:cubicBezTo>
                    <a:pt x="59" y="738"/>
                    <a:pt x="57" y="738"/>
                    <a:pt x="57" y="738"/>
                  </a:cubicBezTo>
                  <a:lnTo>
                    <a:pt x="57" y="738"/>
                  </a:lnTo>
                  <a:cubicBezTo>
                    <a:pt x="57" y="735"/>
                    <a:pt x="57" y="735"/>
                    <a:pt x="57" y="732"/>
                  </a:cubicBezTo>
                  <a:cubicBezTo>
                    <a:pt x="62" y="724"/>
                    <a:pt x="71" y="712"/>
                    <a:pt x="80" y="703"/>
                  </a:cubicBezTo>
                  <a:cubicBezTo>
                    <a:pt x="88" y="692"/>
                    <a:pt x="97" y="681"/>
                    <a:pt x="108" y="669"/>
                  </a:cubicBezTo>
                  <a:cubicBezTo>
                    <a:pt x="148" y="629"/>
                    <a:pt x="197" y="597"/>
                    <a:pt x="249" y="575"/>
                  </a:cubicBezTo>
                  <a:cubicBezTo>
                    <a:pt x="309" y="549"/>
                    <a:pt x="372" y="537"/>
                    <a:pt x="435" y="540"/>
                  </a:cubicBezTo>
                  <a:cubicBezTo>
                    <a:pt x="472" y="540"/>
                    <a:pt x="472" y="483"/>
                    <a:pt x="435" y="483"/>
                  </a:cubicBezTo>
                  <a:cubicBezTo>
                    <a:pt x="318" y="474"/>
                    <a:pt x="209" y="394"/>
                    <a:pt x="160" y="285"/>
                  </a:cubicBezTo>
                  <a:cubicBezTo>
                    <a:pt x="151" y="262"/>
                    <a:pt x="134" y="225"/>
                    <a:pt x="146" y="199"/>
                  </a:cubicBezTo>
                  <a:cubicBezTo>
                    <a:pt x="154" y="182"/>
                    <a:pt x="174" y="179"/>
                    <a:pt x="194" y="179"/>
                  </a:cubicBezTo>
                  <a:cubicBezTo>
                    <a:pt x="223" y="179"/>
                    <a:pt x="246" y="191"/>
                    <a:pt x="272" y="202"/>
                  </a:cubicBezTo>
                  <a:cubicBezTo>
                    <a:pt x="303" y="216"/>
                    <a:pt x="335" y="236"/>
                    <a:pt x="366" y="256"/>
                  </a:cubicBezTo>
                  <a:cubicBezTo>
                    <a:pt x="432" y="300"/>
                    <a:pt x="492" y="354"/>
                    <a:pt x="544" y="414"/>
                  </a:cubicBezTo>
                  <a:cubicBezTo>
                    <a:pt x="553" y="426"/>
                    <a:pt x="575" y="423"/>
                    <a:pt x="584" y="414"/>
                  </a:cubicBezTo>
                  <a:cubicBezTo>
                    <a:pt x="596" y="403"/>
                    <a:pt x="596" y="385"/>
                    <a:pt x="584" y="374"/>
                  </a:cubicBezTo>
                  <a:cubicBezTo>
                    <a:pt x="575" y="363"/>
                    <a:pt x="564" y="351"/>
                    <a:pt x="556" y="339"/>
                  </a:cubicBezTo>
                  <a:cubicBezTo>
                    <a:pt x="553" y="294"/>
                    <a:pt x="556" y="245"/>
                    <a:pt x="564" y="199"/>
                  </a:cubicBezTo>
                  <a:cubicBezTo>
                    <a:pt x="575" y="159"/>
                    <a:pt x="587" y="110"/>
                    <a:pt x="613" y="79"/>
                  </a:cubicBezTo>
                  <a:cubicBezTo>
                    <a:pt x="621" y="67"/>
                    <a:pt x="636" y="56"/>
                    <a:pt x="650" y="56"/>
                  </a:cubicBezTo>
                  <a:cubicBezTo>
                    <a:pt x="662" y="56"/>
                    <a:pt x="670" y="67"/>
                    <a:pt x="676" y="79"/>
                  </a:cubicBezTo>
                  <a:cubicBezTo>
                    <a:pt x="693" y="113"/>
                    <a:pt x="693" y="162"/>
                    <a:pt x="690" y="202"/>
                  </a:cubicBezTo>
                  <a:cubicBezTo>
                    <a:pt x="687" y="256"/>
                    <a:pt x="676" y="308"/>
                    <a:pt x="656" y="359"/>
                  </a:cubicBezTo>
                  <a:cubicBezTo>
                    <a:pt x="650" y="371"/>
                    <a:pt x="650" y="385"/>
                    <a:pt x="662" y="397"/>
                  </a:cubicBezTo>
                  <a:cubicBezTo>
                    <a:pt x="673" y="403"/>
                    <a:pt x="690" y="405"/>
                    <a:pt x="699" y="394"/>
                  </a:cubicBezTo>
                  <a:cubicBezTo>
                    <a:pt x="736" y="354"/>
                    <a:pt x="776" y="319"/>
                    <a:pt x="825" y="294"/>
                  </a:cubicBezTo>
                  <a:cubicBezTo>
                    <a:pt x="845" y="282"/>
                    <a:pt x="865" y="268"/>
                    <a:pt x="888" y="262"/>
                  </a:cubicBezTo>
                  <a:cubicBezTo>
                    <a:pt x="900" y="259"/>
                    <a:pt x="905" y="259"/>
                    <a:pt x="914" y="259"/>
                  </a:cubicBezTo>
                  <a:cubicBezTo>
                    <a:pt x="917" y="259"/>
                    <a:pt x="925" y="259"/>
                    <a:pt x="922" y="259"/>
                  </a:cubicBezTo>
                  <a:cubicBezTo>
                    <a:pt x="925" y="259"/>
                    <a:pt x="928" y="259"/>
                    <a:pt x="928" y="259"/>
                  </a:cubicBezTo>
                  <a:cubicBezTo>
                    <a:pt x="931" y="259"/>
                    <a:pt x="934" y="262"/>
                    <a:pt x="934" y="262"/>
                  </a:cubicBezTo>
                  <a:cubicBezTo>
                    <a:pt x="937" y="262"/>
                    <a:pt x="937" y="262"/>
                    <a:pt x="940" y="265"/>
                  </a:cubicBezTo>
                  <a:lnTo>
                    <a:pt x="940" y="265"/>
                  </a:lnTo>
                  <a:cubicBezTo>
                    <a:pt x="937" y="262"/>
                    <a:pt x="943" y="271"/>
                    <a:pt x="943" y="268"/>
                  </a:cubicBezTo>
                  <a:cubicBezTo>
                    <a:pt x="945" y="279"/>
                    <a:pt x="937" y="291"/>
                    <a:pt x="934" y="300"/>
                  </a:cubicBezTo>
                  <a:cubicBezTo>
                    <a:pt x="925" y="322"/>
                    <a:pt x="917" y="342"/>
                    <a:pt x="905" y="365"/>
                  </a:cubicBezTo>
                  <a:cubicBezTo>
                    <a:pt x="880" y="405"/>
                    <a:pt x="851" y="446"/>
                    <a:pt x="816" y="477"/>
                  </a:cubicBezTo>
                  <a:cubicBezTo>
                    <a:pt x="776" y="517"/>
                    <a:pt x="730" y="549"/>
                    <a:pt x="682" y="572"/>
                  </a:cubicBezTo>
                  <a:cubicBezTo>
                    <a:pt x="656" y="583"/>
                    <a:pt x="667" y="626"/>
                    <a:pt x="696" y="626"/>
                  </a:cubicBezTo>
                  <a:cubicBezTo>
                    <a:pt x="750" y="623"/>
                    <a:pt x="805" y="629"/>
                    <a:pt x="859" y="649"/>
                  </a:cubicBezTo>
                  <a:cubicBezTo>
                    <a:pt x="888" y="658"/>
                    <a:pt x="948" y="681"/>
                    <a:pt x="943" y="724"/>
                  </a:cubicBezTo>
                  <a:close/>
                </a:path>
              </a:pathLst>
            </a:custGeom>
            <a:solidFill>
              <a:schemeClr val="accent2"/>
            </a:solidFill>
            <a:ln>
              <a:noFill/>
            </a:ln>
          </p:spPr>
          <p:txBody>
            <a:bodyPr anchorCtr="1" anchor="ctr" bIns="45000" lIns="90000" spcFirstLastPara="1" rIns="90000" wrap="square" tIns="45000">
              <a:noAutofit/>
            </a:bodyPr>
            <a:lstStyle/>
            <a:p>
              <a:pPr indent="0" lvl="0" marL="0" rtl="0" algn="l">
                <a:spcBef>
                  <a:spcPts val="0"/>
                </a:spcBef>
                <a:spcAft>
                  <a:spcPts val="0"/>
                </a:spcAft>
                <a:buNone/>
              </a:pPr>
              <a:r>
                <a:t/>
              </a:r>
              <a:endParaRPr/>
            </a:p>
          </p:txBody>
        </p:sp>
      </p:grpSp>
      <p:grpSp>
        <p:nvGrpSpPr>
          <p:cNvPr id="294" name="Google Shape;294;p22"/>
          <p:cNvGrpSpPr/>
          <p:nvPr/>
        </p:nvGrpSpPr>
        <p:grpSpPr>
          <a:xfrm flipH="1">
            <a:off x="1008037" y="-248152"/>
            <a:ext cx="8255320" cy="637476"/>
            <a:chOff x="-94861" y="-248152"/>
            <a:chExt cx="8255320" cy="637476"/>
          </a:xfrm>
        </p:grpSpPr>
        <p:sp>
          <p:nvSpPr>
            <p:cNvPr id="295" name="Google Shape;295;p22"/>
            <p:cNvSpPr/>
            <p:nvPr/>
          </p:nvSpPr>
          <p:spPr>
            <a:xfrm>
              <a:off x="-94861" y="-248152"/>
              <a:ext cx="1119270" cy="585901"/>
            </a:xfrm>
            <a:custGeom>
              <a:rect b="b" l="l" r="r" t="t"/>
              <a:pathLst>
                <a:path extrusionOk="0" h="2053" w="3922">
                  <a:moveTo>
                    <a:pt x="3256" y="2016"/>
                  </a:moveTo>
                  <a:lnTo>
                    <a:pt x="3256" y="2016"/>
                  </a:lnTo>
                  <a:cubicBezTo>
                    <a:pt x="3384" y="2052"/>
                    <a:pt x="3539" y="2056"/>
                    <a:pt x="3663" y="2036"/>
                  </a:cubicBezTo>
                  <a:cubicBezTo>
                    <a:pt x="4139" y="1955"/>
                    <a:pt x="3895" y="1250"/>
                    <a:pt x="3461" y="1371"/>
                  </a:cubicBezTo>
                  <a:cubicBezTo>
                    <a:pt x="3582" y="1261"/>
                    <a:pt x="3613" y="1061"/>
                    <a:pt x="3505" y="931"/>
                  </a:cubicBezTo>
                  <a:cubicBezTo>
                    <a:pt x="3398" y="802"/>
                    <a:pt x="3180" y="786"/>
                    <a:pt x="3058" y="898"/>
                  </a:cubicBezTo>
                  <a:cubicBezTo>
                    <a:pt x="3105" y="753"/>
                    <a:pt x="2982" y="592"/>
                    <a:pt x="2833" y="558"/>
                  </a:cubicBezTo>
                  <a:cubicBezTo>
                    <a:pt x="2685" y="524"/>
                    <a:pt x="2528" y="588"/>
                    <a:pt x="2408" y="683"/>
                  </a:cubicBezTo>
                  <a:cubicBezTo>
                    <a:pt x="2470" y="461"/>
                    <a:pt x="2512" y="218"/>
                    <a:pt x="2315" y="101"/>
                  </a:cubicBezTo>
                  <a:cubicBezTo>
                    <a:pt x="2105" y="-21"/>
                    <a:pt x="1829" y="-41"/>
                    <a:pt x="1624" y="88"/>
                  </a:cubicBezTo>
                  <a:cubicBezTo>
                    <a:pt x="1419" y="216"/>
                    <a:pt x="1319" y="505"/>
                    <a:pt x="1433" y="719"/>
                  </a:cubicBezTo>
                  <a:cubicBezTo>
                    <a:pt x="1345" y="629"/>
                    <a:pt x="1180" y="632"/>
                    <a:pt x="1094" y="725"/>
                  </a:cubicBezTo>
                  <a:cubicBezTo>
                    <a:pt x="1007" y="819"/>
                    <a:pt x="1017" y="982"/>
                    <a:pt x="1114" y="1065"/>
                  </a:cubicBezTo>
                  <a:cubicBezTo>
                    <a:pt x="973" y="965"/>
                    <a:pt x="768" y="967"/>
                    <a:pt x="629" y="1069"/>
                  </a:cubicBezTo>
                  <a:cubicBezTo>
                    <a:pt x="533" y="1140"/>
                    <a:pt x="485" y="1313"/>
                    <a:pt x="590" y="1367"/>
                  </a:cubicBezTo>
                  <a:cubicBezTo>
                    <a:pt x="456" y="1330"/>
                    <a:pt x="310" y="1293"/>
                    <a:pt x="179" y="1340"/>
                  </a:cubicBezTo>
                  <a:cubicBezTo>
                    <a:pt x="46" y="1387"/>
                    <a:pt x="-50" y="1556"/>
                    <a:pt x="29" y="1671"/>
                  </a:cubicBezTo>
                  <a:cubicBezTo>
                    <a:pt x="62" y="1718"/>
                    <a:pt x="116" y="1747"/>
                    <a:pt x="172" y="1760"/>
                  </a:cubicBezTo>
                  <a:cubicBezTo>
                    <a:pt x="296" y="1790"/>
                    <a:pt x="435" y="1747"/>
                    <a:pt x="522" y="1652"/>
                  </a:cubicBezTo>
                  <a:cubicBezTo>
                    <a:pt x="499" y="1809"/>
                    <a:pt x="641" y="1948"/>
                    <a:pt x="790" y="2006"/>
                  </a:cubicBezTo>
                  <a:cubicBezTo>
                    <a:pt x="1094" y="2125"/>
                    <a:pt x="1473" y="2013"/>
                    <a:pt x="1661" y="1747"/>
                  </a:cubicBezTo>
                  <a:cubicBezTo>
                    <a:pt x="1746" y="1861"/>
                    <a:pt x="1892" y="1926"/>
                    <a:pt x="2033" y="1916"/>
                  </a:cubicBezTo>
                  <a:cubicBezTo>
                    <a:pt x="2174" y="1906"/>
                    <a:pt x="2307" y="1821"/>
                    <a:pt x="2376" y="1696"/>
                  </a:cubicBezTo>
                  <a:cubicBezTo>
                    <a:pt x="2349" y="1745"/>
                    <a:pt x="2646" y="1839"/>
                    <a:pt x="2678" y="1842"/>
                  </a:cubicBezTo>
                  <a:cubicBezTo>
                    <a:pt x="2807" y="1859"/>
                    <a:pt x="2927" y="1822"/>
                    <a:pt x="3036" y="1758"/>
                  </a:cubicBezTo>
                  <a:cubicBezTo>
                    <a:pt x="2908" y="1834"/>
                    <a:pt x="3155" y="1980"/>
                    <a:pt x="3197" y="1996"/>
                  </a:cubicBezTo>
                  <a:cubicBezTo>
                    <a:pt x="3216" y="2003"/>
                    <a:pt x="3236" y="2010"/>
                    <a:pt x="3256" y="201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6" name="Google Shape;296;p22"/>
            <p:cNvSpPr/>
            <p:nvPr/>
          </p:nvSpPr>
          <p:spPr>
            <a:xfrm>
              <a:off x="7041189" y="-196577"/>
              <a:ext cx="1119270" cy="585901"/>
            </a:xfrm>
            <a:custGeom>
              <a:rect b="b" l="l" r="r" t="t"/>
              <a:pathLst>
                <a:path extrusionOk="0" h="2053" w="3922">
                  <a:moveTo>
                    <a:pt x="3256" y="2016"/>
                  </a:moveTo>
                  <a:lnTo>
                    <a:pt x="3256" y="2016"/>
                  </a:lnTo>
                  <a:cubicBezTo>
                    <a:pt x="3384" y="2052"/>
                    <a:pt x="3539" y="2056"/>
                    <a:pt x="3663" y="2036"/>
                  </a:cubicBezTo>
                  <a:cubicBezTo>
                    <a:pt x="4139" y="1955"/>
                    <a:pt x="3895" y="1250"/>
                    <a:pt x="3461" y="1371"/>
                  </a:cubicBezTo>
                  <a:cubicBezTo>
                    <a:pt x="3582" y="1261"/>
                    <a:pt x="3613" y="1061"/>
                    <a:pt x="3505" y="931"/>
                  </a:cubicBezTo>
                  <a:cubicBezTo>
                    <a:pt x="3398" y="802"/>
                    <a:pt x="3180" y="786"/>
                    <a:pt x="3058" y="898"/>
                  </a:cubicBezTo>
                  <a:cubicBezTo>
                    <a:pt x="3105" y="753"/>
                    <a:pt x="2982" y="592"/>
                    <a:pt x="2833" y="558"/>
                  </a:cubicBezTo>
                  <a:cubicBezTo>
                    <a:pt x="2685" y="524"/>
                    <a:pt x="2528" y="588"/>
                    <a:pt x="2408" y="683"/>
                  </a:cubicBezTo>
                  <a:cubicBezTo>
                    <a:pt x="2470" y="461"/>
                    <a:pt x="2512" y="218"/>
                    <a:pt x="2315" y="101"/>
                  </a:cubicBezTo>
                  <a:cubicBezTo>
                    <a:pt x="2105" y="-21"/>
                    <a:pt x="1829" y="-41"/>
                    <a:pt x="1624" y="88"/>
                  </a:cubicBezTo>
                  <a:cubicBezTo>
                    <a:pt x="1419" y="216"/>
                    <a:pt x="1319" y="505"/>
                    <a:pt x="1433" y="719"/>
                  </a:cubicBezTo>
                  <a:cubicBezTo>
                    <a:pt x="1345" y="629"/>
                    <a:pt x="1180" y="632"/>
                    <a:pt x="1094" y="725"/>
                  </a:cubicBezTo>
                  <a:cubicBezTo>
                    <a:pt x="1007" y="819"/>
                    <a:pt x="1017" y="982"/>
                    <a:pt x="1114" y="1065"/>
                  </a:cubicBezTo>
                  <a:cubicBezTo>
                    <a:pt x="973" y="965"/>
                    <a:pt x="768" y="967"/>
                    <a:pt x="629" y="1069"/>
                  </a:cubicBezTo>
                  <a:cubicBezTo>
                    <a:pt x="533" y="1140"/>
                    <a:pt x="485" y="1313"/>
                    <a:pt x="590" y="1367"/>
                  </a:cubicBezTo>
                  <a:cubicBezTo>
                    <a:pt x="456" y="1330"/>
                    <a:pt x="310" y="1293"/>
                    <a:pt x="179" y="1340"/>
                  </a:cubicBezTo>
                  <a:cubicBezTo>
                    <a:pt x="46" y="1387"/>
                    <a:pt x="-50" y="1556"/>
                    <a:pt x="29" y="1671"/>
                  </a:cubicBezTo>
                  <a:cubicBezTo>
                    <a:pt x="62" y="1718"/>
                    <a:pt x="116" y="1747"/>
                    <a:pt x="172" y="1760"/>
                  </a:cubicBezTo>
                  <a:cubicBezTo>
                    <a:pt x="296" y="1790"/>
                    <a:pt x="435" y="1747"/>
                    <a:pt x="522" y="1652"/>
                  </a:cubicBezTo>
                  <a:cubicBezTo>
                    <a:pt x="499" y="1809"/>
                    <a:pt x="641" y="1948"/>
                    <a:pt x="790" y="2006"/>
                  </a:cubicBezTo>
                  <a:cubicBezTo>
                    <a:pt x="1094" y="2125"/>
                    <a:pt x="1473" y="2013"/>
                    <a:pt x="1661" y="1747"/>
                  </a:cubicBezTo>
                  <a:cubicBezTo>
                    <a:pt x="1746" y="1861"/>
                    <a:pt x="1892" y="1926"/>
                    <a:pt x="2033" y="1916"/>
                  </a:cubicBezTo>
                  <a:cubicBezTo>
                    <a:pt x="2174" y="1906"/>
                    <a:pt x="2307" y="1821"/>
                    <a:pt x="2376" y="1696"/>
                  </a:cubicBezTo>
                  <a:cubicBezTo>
                    <a:pt x="2349" y="1745"/>
                    <a:pt x="2646" y="1839"/>
                    <a:pt x="2678" y="1842"/>
                  </a:cubicBezTo>
                  <a:cubicBezTo>
                    <a:pt x="2807" y="1859"/>
                    <a:pt x="2927" y="1822"/>
                    <a:pt x="3036" y="1758"/>
                  </a:cubicBezTo>
                  <a:cubicBezTo>
                    <a:pt x="2908" y="1834"/>
                    <a:pt x="3155" y="1980"/>
                    <a:pt x="3197" y="1996"/>
                  </a:cubicBezTo>
                  <a:cubicBezTo>
                    <a:pt x="3216" y="2003"/>
                    <a:pt x="3236" y="2010"/>
                    <a:pt x="3256" y="201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
    <p:spTree>
      <p:nvGrpSpPr>
        <p:cNvPr id="297" name="Shape 297"/>
        <p:cNvGrpSpPr/>
        <p:nvPr/>
      </p:nvGrpSpPr>
      <p:grpSpPr>
        <a:xfrm>
          <a:off x="0" y="0"/>
          <a:ext cx="0" cy="0"/>
          <a:chOff x="0" y="0"/>
          <a:chExt cx="0" cy="0"/>
        </a:xfrm>
      </p:grpSpPr>
      <p:sp>
        <p:nvSpPr>
          <p:cNvPr id="298" name="Google Shape;298;p23"/>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lvl1pPr lvl="0">
              <a:spcBef>
                <a:spcPts val="0"/>
              </a:spcBef>
              <a:spcAft>
                <a:spcPts val="0"/>
              </a:spcAft>
              <a:buSzPts val="3300"/>
              <a:buFont typeface="Arial"/>
              <a:buNone/>
              <a:defRPr>
                <a:solidFill>
                  <a:schemeClr val="lt1"/>
                </a:solidFill>
                <a:latin typeface="Arial"/>
                <a:ea typeface="Arial"/>
                <a:cs typeface="Arial"/>
                <a:sym typeface="Arial"/>
              </a:defRPr>
            </a:lvl1pPr>
            <a:lvl2pPr lvl="1">
              <a:spcBef>
                <a:spcPts val="0"/>
              </a:spcBef>
              <a:spcAft>
                <a:spcPts val="0"/>
              </a:spcAft>
              <a:buSzPts val="3500"/>
              <a:buFont typeface="Arial"/>
              <a:buNone/>
              <a:defRPr>
                <a:latin typeface="Arial"/>
                <a:ea typeface="Arial"/>
                <a:cs typeface="Arial"/>
                <a:sym typeface="Arial"/>
              </a:defRPr>
            </a:lvl2pPr>
            <a:lvl3pPr lvl="2">
              <a:spcBef>
                <a:spcPts val="0"/>
              </a:spcBef>
              <a:spcAft>
                <a:spcPts val="0"/>
              </a:spcAft>
              <a:buSzPts val="3500"/>
              <a:buFont typeface="Arial"/>
              <a:buNone/>
              <a:defRPr>
                <a:latin typeface="Arial"/>
                <a:ea typeface="Arial"/>
                <a:cs typeface="Arial"/>
                <a:sym typeface="Arial"/>
              </a:defRPr>
            </a:lvl3pPr>
            <a:lvl4pPr lvl="3">
              <a:spcBef>
                <a:spcPts val="0"/>
              </a:spcBef>
              <a:spcAft>
                <a:spcPts val="0"/>
              </a:spcAft>
              <a:buSzPts val="3500"/>
              <a:buFont typeface="Arial"/>
              <a:buNone/>
              <a:defRPr>
                <a:latin typeface="Arial"/>
                <a:ea typeface="Arial"/>
                <a:cs typeface="Arial"/>
                <a:sym typeface="Arial"/>
              </a:defRPr>
            </a:lvl4pPr>
            <a:lvl5pPr lvl="4">
              <a:spcBef>
                <a:spcPts val="0"/>
              </a:spcBef>
              <a:spcAft>
                <a:spcPts val="0"/>
              </a:spcAft>
              <a:buSzPts val="3500"/>
              <a:buFont typeface="Arial"/>
              <a:buNone/>
              <a:defRPr>
                <a:latin typeface="Arial"/>
                <a:ea typeface="Arial"/>
                <a:cs typeface="Arial"/>
                <a:sym typeface="Arial"/>
              </a:defRPr>
            </a:lvl5pPr>
            <a:lvl6pPr lvl="5">
              <a:spcBef>
                <a:spcPts val="0"/>
              </a:spcBef>
              <a:spcAft>
                <a:spcPts val="0"/>
              </a:spcAft>
              <a:buSzPts val="3500"/>
              <a:buFont typeface="Arial"/>
              <a:buNone/>
              <a:defRPr>
                <a:latin typeface="Arial"/>
                <a:ea typeface="Arial"/>
                <a:cs typeface="Arial"/>
                <a:sym typeface="Arial"/>
              </a:defRPr>
            </a:lvl6pPr>
            <a:lvl7pPr lvl="6">
              <a:spcBef>
                <a:spcPts val="0"/>
              </a:spcBef>
              <a:spcAft>
                <a:spcPts val="0"/>
              </a:spcAft>
              <a:buSzPts val="3500"/>
              <a:buFont typeface="Arial"/>
              <a:buNone/>
              <a:defRPr>
                <a:latin typeface="Arial"/>
                <a:ea typeface="Arial"/>
                <a:cs typeface="Arial"/>
                <a:sym typeface="Arial"/>
              </a:defRPr>
            </a:lvl7pPr>
            <a:lvl8pPr lvl="7">
              <a:spcBef>
                <a:spcPts val="0"/>
              </a:spcBef>
              <a:spcAft>
                <a:spcPts val="0"/>
              </a:spcAft>
              <a:buSzPts val="3500"/>
              <a:buFont typeface="Arial"/>
              <a:buNone/>
              <a:defRPr>
                <a:latin typeface="Arial"/>
                <a:ea typeface="Arial"/>
                <a:cs typeface="Arial"/>
                <a:sym typeface="Arial"/>
              </a:defRPr>
            </a:lvl8pPr>
            <a:lvl9pPr lvl="8">
              <a:spcBef>
                <a:spcPts val="0"/>
              </a:spcBef>
              <a:spcAft>
                <a:spcPts val="0"/>
              </a:spcAft>
              <a:buSzPts val="35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txBox="1"/>
          <p:nvPr>
            <p:ph idx="1" type="body"/>
          </p:nvPr>
        </p:nvSpPr>
        <p:spPr>
          <a:xfrm>
            <a:off x="720000" y="1017725"/>
            <a:ext cx="7704000" cy="37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0"/>
              </a:spcBef>
              <a:spcAft>
                <a:spcPts val="0"/>
              </a:spcAft>
              <a:buSzPts val="1400"/>
              <a:buChar char="■"/>
              <a:defRPr>
                <a:solidFill>
                  <a:srgbClr val="434343"/>
                </a:solidFill>
              </a:defRPr>
            </a:lvl3pPr>
            <a:lvl4pPr indent="-317500" lvl="3" marL="1828800" rtl="0">
              <a:lnSpc>
                <a:spcPct val="115000"/>
              </a:lnSpc>
              <a:spcBef>
                <a:spcPts val="0"/>
              </a:spcBef>
              <a:spcAft>
                <a:spcPts val="0"/>
              </a:spcAft>
              <a:buSzPts val="1400"/>
              <a:buChar char="●"/>
              <a:defRPr>
                <a:solidFill>
                  <a:srgbClr val="434343"/>
                </a:solidFill>
              </a:defRPr>
            </a:lvl4pPr>
            <a:lvl5pPr indent="-317500" lvl="4" marL="2286000" rtl="0">
              <a:lnSpc>
                <a:spcPct val="115000"/>
              </a:lnSpc>
              <a:spcBef>
                <a:spcPts val="0"/>
              </a:spcBef>
              <a:spcAft>
                <a:spcPts val="0"/>
              </a:spcAft>
              <a:buSzPts val="1400"/>
              <a:buChar char="○"/>
              <a:defRPr>
                <a:solidFill>
                  <a:srgbClr val="434343"/>
                </a:solidFill>
              </a:defRPr>
            </a:lvl5pPr>
            <a:lvl6pPr indent="-317500" lvl="5" marL="2743200" rtl="0">
              <a:lnSpc>
                <a:spcPct val="115000"/>
              </a:lnSpc>
              <a:spcBef>
                <a:spcPts val="0"/>
              </a:spcBef>
              <a:spcAft>
                <a:spcPts val="0"/>
              </a:spcAft>
              <a:buSzPts val="1400"/>
              <a:buChar char="■"/>
              <a:defRPr>
                <a:solidFill>
                  <a:srgbClr val="434343"/>
                </a:solidFill>
              </a:defRPr>
            </a:lvl6pPr>
            <a:lvl7pPr indent="-317500" lvl="6" marL="3200400" rtl="0">
              <a:lnSpc>
                <a:spcPct val="115000"/>
              </a:lnSpc>
              <a:spcBef>
                <a:spcPts val="0"/>
              </a:spcBef>
              <a:spcAft>
                <a:spcPts val="0"/>
              </a:spcAft>
              <a:buSzPts val="1400"/>
              <a:buChar char="●"/>
              <a:defRPr>
                <a:solidFill>
                  <a:srgbClr val="434343"/>
                </a:solidFill>
              </a:defRPr>
            </a:lvl7pPr>
            <a:lvl8pPr indent="-317500" lvl="7" marL="3657600" rtl="0">
              <a:lnSpc>
                <a:spcPct val="115000"/>
              </a:lnSpc>
              <a:spcBef>
                <a:spcPts val="0"/>
              </a:spcBef>
              <a:spcAft>
                <a:spcPts val="0"/>
              </a:spcAft>
              <a:buSzPts val="1400"/>
              <a:buChar char="○"/>
              <a:defRPr>
                <a:solidFill>
                  <a:srgbClr val="434343"/>
                </a:solidFill>
              </a:defRPr>
            </a:lvl8pPr>
            <a:lvl9pPr indent="-317500" lvl="8" marL="4114800" rtl="0">
              <a:lnSpc>
                <a:spcPct val="115000"/>
              </a:lnSpc>
              <a:spcBef>
                <a:spcPts val="0"/>
              </a:spcBef>
              <a:spcAft>
                <a:spcPts val="0"/>
              </a:spcAft>
              <a:buSzPts val="1400"/>
              <a:buChar char="■"/>
              <a:defRPr>
                <a:solidFill>
                  <a:srgbClr val="434343"/>
                </a:solidFill>
              </a:defRPr>
            </a:lvl9pPr>
          </a:lstStyle>
          <a:p/>
        </p:txBody>
      </p:sp>
      <p:grpSp>
        <p:nvGrpSpPr>
          <p:cNvPr id="37" name="Google Shape;37;p4"/>
          <p:cNvGrpSpPr/>
          <p:nvPr/>
        </p:nvGrpSpPr>
        <p:grpSpPr>
          <a:xfrm>
            <a:off x="-5" y="3422438"/>
            <a:ext cx="713220" cy="1046525"/>
            <a:chOff x="-5" y="3422438"/>
            <a:chExt cx="713220" cy="1046525"/>
          </a:xfrm>
        </p:grpSpPr>
        <p:sp>
          <p:nvSpPr>
            <p:cNvPr id="38" name="Google Shape;38;p4"/>
            <p:cNvSpPr/>
            <p:nvPr/>
          </p:nvSpPr>
          <p:spPr>
            <a:xfrm>
              <a:off x="421255" y="3894403"/>
              <a:ext cx="291960" cy="574560"/>
            </a:xfrm>
            <a:custGeom>
              <a:rect b="b" l="l" r="r" t="t"/>
              <a:pathLst>
                <a:path extrusionOk="0" h="1596" w="811">
                  <a:moveTo>
                    <a:pt x="781" y="264"/>
                  </a:moveTo>
                  <a:lnTo>
                    <a:pt x="781" y="264"/>
                  </a:lnTo>
                  <a:cubicBezTo>
                    <a:pt x="758" y="247"/>
                    <a:pt x="732" y="241"/>
                    <a:pt x="706" y="238"/>
                  </a:cubicBezTo>
                  <a:cubicBezTo>
                    <a:pt x="672" y="235"/>
                    <a:pt x="635" y="241"/>
                    <a:pt x="603" y="255"/>
                  </a:cubicBezTo>
                  <a:cubicBezTo>
                    <a:pt x="606" y="181"/>
                    <a:pt x="589" y="106"/>
                    <a:pt x="549" y="49"/>
                  </a:cubicBezTo>
                  <a:cubicBezTo>
                    <a:pt x="535" y="29"/>
                    <a:pt x="517" y="9"/>
                    <a:pt x="494" y="3"/>
                  </a:cubicBezTo>
                  <a:cubicBezTo>
                    <a:pt x="468" y="-5"/>
                    <a:pt x="446" y="6"/>
                    <a:pt x="426" y="23"/>
                  </a:cubicBezTo>
                  <a:cubicBezTo>
                    <a:pt x="394" y="52"/>
                    <a:pt x="377" y="95"/>
                    <a:pt x="365" y="135"/>
                  </a:cubicBezTo>
                  <a:cubicBezTo>
                    <a:pt x="357" y="172"/>
                    <a:pt x="354" y="209"/>
                    <a:pt x="354" y="247"/>
                  </a:cubicBezTo>
                  <a:cubicBezTo>
                    <a:pt x="325" y="221"/>
                    <a:pt x="296" y="198"/>
                    <a:pt x="265" y="181"/>
                  </a:cubicBezTo>
                  <a:cubicBezTo>
                    <a:pt x="222" y="155"/>
                    <a:pt x="167" y="129"/>
                    <a:pt x="116" y="129"/>
                  </a:cubicBezTo>
                  <a:cubicBezTo>
                    <a:pt x="64" y="129"/>
                    <a:pt x="10" y="166"/>
                    <a:pt x="13" y="224"/>
                  </a:cubicBezTo>
                  <a:cubicBezTo>
                    <a:pt x="16" y="275"/>
                    <a:pt x="64" y="316"/>
                    <a:pt x="102" y="347"/>
                  </a:cubicBezTo>
                  <a:cubicBezTo>
                    <a:pt x="122" y="364"/>
                    <a:pt x="145" y="381"/>
                    <a:pt x="170" y="396"/>
                  </a:cubicBezTo>
                  <a:cubicBezTo>
                    <a:pt x="90" y="422"/>
                    <a:pt x="19" y="482"/>
                    <a:pt x="4" y="565"/>
                  </a:cubicBezTo>
                  <a:cubicBezTo>
                    <a:pt x="-7" y="617"/>
                    <a:pt x="4" y="671"/>
                    <a:pt x="50" y="702"/>
                  </a:cubicBezTo>
                  <a:cubicBezTo>
                    <a:pt x="102" y="740"/>
                    <a:pt x="170" y="717"/>
                    <a:pt x="219" y="682"/>
                  </a:cubicBezTo>
                  <a:cubicBezTo>
                    <a:pt x="242" y="668"/>
                    <a:pt x="262" y="654"/>
                    <a:pt x="282" y="637"/>
                  </a:cubicBezTo>
                  <a:cubicBezTo>
                    <a:pt x="262" y="872"/>
                    <a:pt x="248" y="1109"/>
                    <a:pt x="239" y="1347"/>
                  </a:cubicBezTo>
                  <a:cubicBezTo>
                    <a:pt x="239" y="1408"/>
                    <a:pt x="236" y="1471"/>
                    <a:pt x="236" y="1531"/>
                  </a:cubicBezTo>
                  <a:cubicBezTo>
                    <a:pt x="233" y="1534"/>
                    <a:pt x="233" y="1536"/>
                    <a:pt x="233" y="1542"/>
                  </a:cubicBezTo>
                  <a:cubicBezTo>
                    <a:pt x="233" y="1551"/>
                    <a:pt x="233" y="1560"/>
                    <a:pt x="233" y="1568"/>
                  </a:cubicBezTo>
                  <a:cubicBezTo>
                    <a:pt x="236" y="1605"/>
                    <a:pt x="291" y="1605"/>
                    <a:pt x="291" y="1568"/>
                  </a:cubicBezTo>
                  <a:cubicBezTo>
                    <a:pt x="296" y="1310"/>
                    <a:pt x="308" y="1052"/>
                    <a:pt x="328" y="794"/>
                  </a:cubicBezTo>
                  <a:cubicBezTo>
                    <a:pt x="331" y="754"/>
                    <a:pt x="334" y="714"/>
                    <a:pt x="337" y="674"/>
                  </a:cubicBezTo>
                  <a:cubicBezTo>
                    <a:pt x="337" y="677"/>
                    <a:pt x="337" y="677"/>
                    <a:pt x="339" y="680"/>
                  </a:cubicBezTo>
                  <a:cubicBezTo>
                    <a:pt x="357" y="731"/>
                    <a:pt x="391" y="771"/>
                    <a:pt x="440" y="791"/>
                  </a:cubicBezTo>
                  <a:cubicBezTo>
                    <a:pt x="486" y="809"/>
                    <a:pt x="537" y="803"/>
                    <a:pt x="574" y="769"/>
                  </a:cubicBezTo>
                  <a:cubicBezTo>
                    <a:pt x="609" y="737"/>
                    <a:pt x="620" y="682"/>
                    <a:pt x="615" y="637"/>
                  </a:cubicBezTo>
                  <a:cubicBezTo>
                    <a:pt x="612" y="602"/>
                    <a:pt x="600" y="571"/>
                    <a:pt x="586" y="539"/>
                  </a:cubicBezTo>
                  <a:cubicBezTo>
                    <a:pt x="598" y="542"/>
                    <a:pt x="609" y="542"/>
                    <a:pt x="620" y="542"/>
                  </a:cubicBezTo>
                  <a:cubicBezTo>
                    <a:pt x="669" y="539"/>
                    <a:pt x="715" y="513"/>
                    <a:pt x="746" y="476"/>
                  </a:cubicBezTo>
                  <a:cubicBezTo>
                    <a:pt x="778" y="439"/>
                    <a:pt x="804" y="387"/>
                    <a:pt x="810" y="336"/>
                  </a:cubicBezTo>
                  <a:cubicBezTo>
                    <a:pt x="815" y="307"/>
                    <a:pt x="804" y="281"/>
                    <a:pt x="781" y="264"/>
                  </a:cubicBezTo>
                  <a:moveTo>
                    <a:pt x="755" y="330"/>
                  </a:moveTo>
                  <a:lnTo>
                    <a:pt x="755" y="330"/>
                  </a:lnTo>
                  <a:cubicBezTo>
                    <a:pt x="744" y="396"/>
                    <a:pt x="698" y="473"/>
                    <a:pt x="629" y="482"/>
                  </a:cubicBezTo>
                  <a:cubicBezTo>
                    <a:pt x="594" y="488"/>
                    <a:pt x="560" y="476"/>
                    <a:pt x="540" y="450"/>
                  </a:cubicBezTo>
                  <a:cubicBezTo>
                    <a:pt x="531" y="439"/>
                    <a:pt x="511" y="439"/>
                    <a:pt x="503" y="447"/>
                  </a:cubicBezTo>
                  <a:cubicBezTo>
                    <a:pt x="491" y="459"/>
                    <a:pt x="489" y="470"/>
                    <a:pt x="494" y="485"/>
                  </a:cubicBezTo>
                  <a:cubicBezTo>
                    <a:pt x="526" y="551"/>
                    <a:pt x="592" y="642"/>
                    <a:pt x="546" y="717"/>
                  </a:cubicBezTo>
                  <a:cubicBezTo>
                    <a:pt x="526" y="745"/>
                    <a:pt x="494" y="748"/>
                    <a:pt x="466" y="740"/>
                  </a:cubicBezTo>
                  <a:cubicBezTo>
                    <a:pt x="431" y="728"/>
                    <a:pt x="405" y="700"/>
                    <a:pt x="394" y="668"/>
                  </a:cubicBezTo>
                  <a:cubicBezTo>
                    <a:pt x="377" y="617"/>
                    <a:pt x="380" y="565"/>
                    <a:pt x="382" y="513"/>
                  </a:cubicBezTo>
                  <a:cubicBezTo>
                    <a:pt x="385" y="499"/>
                    <a:pt x="374" y="488"/>
                    <a:pt x="363" y="485"/>
                  </a:cubicBezTo>
                  <a:cubicBezTo>
                    <a:pt x="351" y="482"/>
                    <a:pt x="337" y="488"/>
                    <a:pt x="331" y="499"/>
                  </a:cubicBezTo>
                  <a:cubicBezTo>
                    <a:pt x="299" y="542"/>
                    <a:pt x="259" y="579"/>
                    <a:pt x="219" y="614"/>
                  </a:cubicBezTo>
                  <a:cubicBezTo>
                    <a:pt x="187" y="639"/>
                    <a:pt x="136" y="677"/>
                    <a:pt x="93" y="662"/>
                  </a:cubicBezTo>
                  <a:cubicBezTo>
                    <a:pt x="61" y="651"/>
                    <a:pt x="53" y="617"/>
                    <a:pt x="58" y="588"/>
                  </a:cubicBezTo>
                  <a:cubicBezTo>
                    <a:pt x="61" y="548"/>
                    <a:pt x="87" y="513"/>
                    <a:pt x="119" y="488"/>
                  </a:cubicBezTo>
                  <a:cubicBezTo>
                    <a:pt x="159" y="453"/>
                    <a:pt x="210" y="436"/>
                    <a:pt x="262" y="439"/>
                  </a:cubicBezTo>
                  <a:cubicBezTo>
                    <a:pt x="276" y="439"/>
                    <a:pt x="288" y="427"/>
                    <a:pt x="291" y="413"/>
                  </a:cubicBezTo>
                  <a:cubicBezTo>
                    <a:pt x="291" y="399"/>
                    <a:pt x="282" y="387"/>
                    <a:pt x="268" y="381"/>
                  </a:cubicBezTo>
                  <a:cubicBezTo>
                    <a:pt x="230" y="367"/>
                    <a:pt x="196" y="347"/>
                    <a:pt x="162" y="324"/>
                  </a:cubicBezTo>
                  <a:cubicBezTo>
                    <a:pt x="133" y="301"/>
                    <a:pt x="96" y="273"/>
                    <a:pt x="79" y="241"/>
                  </a:cubicBezTo>
                  <a:cubicBezTo>
                    <a:pt x="70" y="227"/>
                    <a:pt x="67" y="215"/>
                    <a:pt x="76" y="204"/>
                  </a:cubicBezTo>
                  <a:cubicBezTo>
                    <a:pt x="87" y="189"/>
                    <a:pt x="104" y="187"/>
                    <a:pt x="119" y="187"/>
                  </a:cubicBezTo>
                  <a:cubicBezTo>
                    <a:pt x="159" y="189"/>
                    <a:pt x="202" y="209"/>
                    <a:pt x="236" y="229"/>
                  </a:cubicBezTo>
                  <a:cubicBezTo>
                    <a:pt x="276" y="253"/>
                    <a:pt x="311" y="281"/>
                    <a:pt x="339" y="316"/>
                  </a:cubicBezTo>
                  <a:cubicBezTo>
                    <a:pt x="351" y="327"/>
                    <a:pt x="371" y="327"/>
                    <a:pt x="380" y="316"/>
                  </a:cubicBezTo>
                  <a:cubicBezTo>
                    <a:pt x="382" y="316"/>
                    <a:pt x="382" y="313"/>
                    <a:pt x="382" y="313"/>
                  </a:cubicBezTo>
                  <a:cubicBezTo>
                    <a:pt x="397" y="313"/>
                    <a:pt x="408" y="301"/>
                    <a:pt x="408" y="284"/>
                  </a:cubicBezTo>
                  <a:cubicBezTo>
                    <a:pt x="411" y="241"/>
                    <a:pt x="411" y="195"/>
                    <a:pt x="420" y="149"/>
                  </a:cubicBezTo>
                  <a:cubicBezTo>
                    <a:pt x="426" y="129"/>
                    <a:pt x="434" y="112"/>
                    <a:pt x="443" y="92"/>
                  </a:cubicBezTo>
                  <a:cubicBezTo>
                    <a:pt x="448" y="83"/>
                    <a:pt x="466" y="58"/>
                    <a:pt x="480" y="58"/>
                  </a:cubicBezTo>
                  <a:cubicBezTo>
                    <a:pt x="494" y="61"/>
                    <a:pt x="506" y="86"/>
                    <a:pt x="514" y="98"/>
                  </a:cubicBezTo>
                  <a:cubicBezTo>
                    <a:pt x="523" y="118"/>
                    <a:pt x="531" y="141"/>
                    <a:pt x="537" y="161"/>
                  </a:cubicBezTo>
                  <a:cubicBezTo>
                    <a:pt x="549" y="207"/>
                    <a:pt x="549" y="255"/>
                    <a:pt x="537" y="301"/>
                  </a:cubicBezTo>
                  <a:cubicBezTo>
                    <a:pt x="535" y="313"/>
                    <a:pt x="537" y="327"/>
                    <a:pt x="549" y="333"/>
                  </a:cubicBezTo>
                  <a:cubicBezTo>
                    <a:pt x="560" y="338"/>
                    <a:pt x="574" y="336"/>
                    <a:pt x="583" y="330"/>
                  </a:cubicBezTo>
                  <a:cubicBezTo>
                    <a:pt x="612" y="307"/>
                    <a:pt x="649" y="296"/>
                    <a:pt x="683" y="296"/>
                  </a:cubicBezTo>
                  <a:cubicBezTo>
                    <a:pt x="701" y="296"/>
                    <a:pt x="721" y="298"/>
                    <a:pt x="735" y="304"/>
                  </a:cubicBezTo>
                  <a:cubicBezTo>
                    <a:pt x="749" y="310"/>
                    <a:pt x="758" y="316"/>
                    <a:pt x="755" y="33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 name="Google Shape;39;p4"/>
            <p:cNvSpPr/>
            <p:nvPr/>
          </p:nvSpPr>
          <p:spPr>
            <a:xfrm flipH="1">
              <a:off x="-5" y="3422438"/>
              <a:ext cx="465840" cy="987480"/>
            </a:xfrm>
            <a:custGeom>
              <a:rect b="b" l="l" r="r" t="t"/>
              <a:pathLst>
                <a:path extrusionOk="0" h="2743" w="1294">
                  <a:moveTo>
                    <a:pt x="566" y="1938"/>
                  </a:moveTo>
                  <a:lnTo>
                    <a:pt x="566" y="1938"/>
                  </a:lnTo>
                  <a:cubicBezTo>
                    <a:pt x="551" y="1955"/>
                    <a:pt x="540" y="1975"/>
                    <a:pt x="529" y="1993"/>
                  </a:cubicBezTo>
                  <a:cubicBezTo>
                    <a:pt x="531" y="1818"/>
                    <a:pt x="537" y="1643"/>
                    <a:pt x="557" y="1471"/>
                  </a:cubicBezTo>
                  <a:cubicBezTo>
                    <a:pt x="566" y="1370"/>
                    <a:pt x="583" y="1270"/>
                    <a:pt x="603" y="1173"/>
                  </a:cubicBezTo>
                  <a:cubicBezTo>
                    <a:pt x="606" y="1181"/>
                    <a:pt x="612" y="1187"/>
                    <a:pt x="614" y="1196"/>
                  </a:cubicBezTo>
                  <a:cubicBezTo>
                    <a:pt x="649" y="1253"/>
                    <a:pt x="698" y="1316"/>
                    <a:pt x="764" y="1333"/>
                  </a:cubicBezTo>
                  <a:cubicBezTo>
                    <a:pt x="824" y="1348"/>
                    <a:pt x="887" y="1322"/>
                    <a:pt x="924" y="1273"/>
                  </a:cubicBezTo>
                  <a:cubicBezTo>
                    <a:pt x="967" y="1222"/>
                    <a:pt x="982" y="1156"/>
                    <a:pt x="970" y="1090"/>
                  </a:cubicBezTo>
                  <a:cubicBezTo>
                    <a:pt x="961" y="1041"/>
                    <a:pt x="941" y="992"/>
                    <a:pt x="916" y="949"/>
                  </a:cubicBezTo>
                  <a:cubicBezTo>
                    <a:pt x="941" y="952"/>
                    <a:pt x="967" y="952"/>
                    <a:pt x="993" y="943"/>
                  </a:cubicBezTo>
                  <a:cubicBezTo>
                    <a:pt x="1056" y="929"/>
                    <a:pt x="1108" y="886"/>
                    <a:pt x="1142" y="834"/>
                  </a:cubicBezTo>
                  <a:cubicBezTo>
                    <a:pt x="1159" y="806"/>
                    <a:pt x="1171" y="777"/>
                    <a:pt x="1179" y="746"/>
                  </a:cubicBezTo>
                  <a:cubicBezTo>
                    <a:pt x="1191" y="714"/>
                    <a:pt x="1199" y="677"/>
                    <a:pt x="1193" y="642"/>
                  </a:cubicBezTo>
                  <a:cubicBezTo>
                    <a:pt x="1182" y="577"/>
                    <a:pt x="1116" y="559"/>
                    <a:pt x="1059" y="562"/>
                  </a:cubicBezTo>
                  <a:cubicBezTo>
                    <a:pt x="1019" y="565"/>
                    <a:pt x="982" y="574"/>
                    <a:pt x="941" y="579"/>
                  </a:cubicBezTo>
                  <a:cubicBezTo>
                    <a:pt x="913" y="582"/>
                    <a:pt x="887" y="588"/>
                    <a:pt x="858" y="591"/>
                  </a:cubicBezTo>
                  <a:cubicBezTo>
                    <a:pt x="901" y="433"/>
                    <a:pt x="873" y="256"/>
                    <a:pt x="781" y="118"/>
                  </a:cubicBezTo>
                  <a:cubicBezTo>
                    <a:pt x="755" y="81"/>
                    <a:pt x="726" y="41"/>
                    <a:pt x="686" y="18"/>
                  </a:cubicBezTo>
                  <a:cubicBezTo>
                    <a:pt x="640" y="-11"/>
                    <a:pt x="586" y="-5"/>
                    <a:pt x="551" y="38"/>
                  </a:cubicBezTo>
                  <a:cubicBezTo>
                    <a:pt x="491" y="112"/>
                    <a:pt x="468" y="213"/>
                    <a:pt x="463" y="307"/>
                  </a:cubicBezTo>
                  <a:cubicBezTo>
                    <a:pt x="460" y="385"/>
                    <a:pt x="468" y="462"/>
                    <a:pt x="483" y="539"/>
                  </a:cubicBezTo>
                  <a:cubicBezTo>
                    <a:pt x="382" y="468"/>
                    <a:pt x="248" y="445"/>
                    <a:pt x="133" y="494"/>
                  </a:cubicBezTo>
                  <a:cubicBezTo>
                    <a:pt x="58" y="525"/>
                    <a:pt x="-7" y="594"/>
                    <a:pt x="1" y="680"/>
                  </a:cubicBezTo>
                  <a:cubicBezTo>
                    <a:pt x="7" y="763"/>
                    <a:pt x="70" y="829"/>
                    <a:pt x="144" y="860"/>
                  </a:cubicBezTo>
                  <a:cubicBezTo>
                    <a:pt x="210" y="886"/>
                    <a:pt x="285" y="883"/>
                    <a:pt x="357" y="869"/>
                  </a:cubicBezTo>
                  <a:cubicBezTo>
                    <a:pt x="319" y="906"/>
                    <a:pt x="285" y="949"/>
                    <a:pt x="253" y="995"/>
                  </a:cubicBezTo>
                  <a:cubicBezTo>
                    <a:pt x="210" y="1064"/>
                    <a:pt x="167" y="1141"/>
                    <a:pt x="159" y="1224"/>
                  </a:cubicBezTo>
                  <a:cubicBezTo>
                    <a:pt x="153" y="1296"/>
                    <a:pt x="182" y="1379"/>
                    <a:pt x="262" y="1399"/>
                  </a:cubicBezTo>
                  <a:cubicBezTo>
                    <a:pt x="354" y="1419"/>
                    <a:pt x="434" y="1345"/>
                    <a:pt x="488" y="1279"/>
                  </a:cubicBezTo>
                  <a:cubicBezTo>
                    <a:pt x="509" y="1253"/>
                    <a:pt x="526" y="1224"/>
                    <a:pt x="540" y="1196"/>
                  </a:cubicBezTo>
                  <a:cubicBezTo>
                    <a:pt x="506" y="1376"/>
                    <a:pt x="485" y="1563"/>
                    <a:pt x="477" y="1749"/>
                  </a:cubicBezTo>
                  <a:cubicBezTo>
                    <a:pt x="468" y="1964"/>
                    <a:pt x="468" y="2176"/>
                    <a:pt x="466" y="2391"/>
                  </a:cubicBezTo>
                  <a:cubicBezTo>
                    <a:pt x="463" y="2500"/>
                    <a:pt x="463" y="2609"/>
                    <a:pt x="460" y="2715"/>
                  </a:cubicBezTo>
                  <a:cubicBezTo>
                    <a:pt x="460" y="2752"/>
                    <a:pt x="517" y="2752"/>
                    <a:pt x="517" y="2715"/>
                  </a:cubicBezTo>
                  <a:cubicBezTo>
                    <a:pt x="520" y="2520"/>
                    <a:pt x="523" y="2322"/>
                    <a:pt x="526" y="2124"/>
                  </a:cubicBezTo>
                  <a:cubicBezTo>
                    <a:pt x="526" y="2110"/>
                    <a:pt x="526" y="2096"/>
                    <a:pt x="526" y="2081"/>
                  </a:cubicBezTo>
                  <a:cubicBezTo>
                    <a:pt x="566" y="2099"/>
                    <a:pt x="603" y="2113"/>
                    <a:pt x="643" y="2096"/>
                  </a:cubicBezTo>
                  <a:cubicBezTo>
                    <a:pt x="918" y="1973"/>
                    <a:pt x="1136" y="1809"/>
                    <a:pt x="1294" y="1551"/>
                  </a:cubicBezTo>
                  <a:cubicBezTo>
                    <a:pt x="1013" y="1568"/>
                    <a:pt x="741" y="1714"/>
                    <a:pt x="566" y="1938"/>
                  </a:cubicBezTo>
                  <a:moveTo>
                    <a:pt x="466" y="1213"/>
                  </a:moveTo>
                  <a:lnTo>
                    <a:pt x="466" y="1213"/>
                  </a:lnTo>
                  <a:cubicBezTo>
                    <a:pt x="443" y="1244"/>
                    <a:pt x="417" y="1276"/>
                    <a:pt x="388" y="1302"/>
                  </a:cubicBezTo>
                  <a:cubicBezTo>
                    <a:pt x="362" y="1325"/>
                    <a:pt x="328" y="1345"/>
                    <a:pt x="294" y="1345"/>
                  </a:cubicBezTo>
                  <a:cubicBezTo>
                    <a:pt x="279" y="1345"/>
                    <a:pt x="265" y="1342"/>
                    <a:pt x="250" y="1333"/>
                  </a:cubicBezTo>
                  <a:cubicBezTo>
                    <a:pt x="242" y="1325"/>
                    <a:pt x="233" y="1316"/>
                    <a:pt x="228" y="1307"/>
                  </a:cubicBezTo>
                  <a:cubicBezTo>
                    <a:pt x="222" y="1296"/>
                    <a:pt x="219" y="1285"/>
                    <a:pt x="216" y="1270"/>
                  </a:cubicBezTo>
                  <a:cubicBezTo>
                    <a:pt x="216" y="1259"/>
                    <a:pt x="216" y="1241"/>
                    <a:pt x="216" y="1227"/>
                  </a:cubicBezTo>
                  <a:cubicBezTo>
                    <a:pt x="222" y="1158"/>
                    <a:pt x="259" y="1093"/>
                    <a:pt x="296" y="1035"/>
                  </a:cubicBezTo>
                  <a:cubicBezTo>
                    <a:pt x="345" y="958"/>
                    <a:pt x="408" y="889"/>
                    <a:pt x="483" y="832"/>
                  </a:cubicBezTo>
                  <a:cubicBezTo>
                    <a:pt x="506" y="812"/>
                    <a:pt x="480" y="775"/>
                    <a:pt x="454" y="783"/>
                  </a:cubicBezTo>
                  <a:cubicBezTo>
                    <a:pt x="374" y="806"/>
                    <a:pt x="285" y="834"/>
                    <a:pt x="202" y="817"/>
                  </a:cubicBezTo>
                  <a:cubicBezTo>
                    <a:pt x="139" y="803"/>
                    <a:pt x="81" y="760"/>
                    <a:pt x="61" y="700"/>
                  </a:cubicBezTo>
                  <a:cubicBezTo>
                    <a:pt x="41" y="634"/>
                    <a:pt x="87" y="582"/>
                    <a:pt x="141" y="554"/>
                  </a:cubicBezTo>
                  <a:cubicBezTo>
                    <a:pt x="199" y="525"/>
                    <a:pt x="265" y="519"/>
                    <a:pt x="325" y="531"/>
                  </a:cubicBezTo>
                  <a:cubicBezTo>
                    <a:pt x="394" y="545"/>
                    <a:pt x="460" y="582"/>
                    <a:pt x="503" y="637"/>
                  </a:cubicBezTo>
                  <a:cubicBezTo>
                    <a:pt x="523" y="663"/>
                    <a:pt x="560" y="648"/>
                    <a:pt x="554" y="617"/>
                  </a:cubicBezTo>
                  <a:cubicBezTo>
                    <a:pt x="523" y="456"/>
                    <a:pt x="488" y="267"/>
                    <a:pt x="569" y="118"/>
                  </a:cubicBezTo>
                  <a:cubicBezTo>
                    <a:pt x="586" y="87"/>
                    <a:pt x="606" y="46"/>
                    <a:pt x="646" y="61"/>
                  </a:cubicBezTo>
                  <a:cubicBezTo>
                    <a:pt x="681" y="75"/>
                    <a:pt x="706" y="109"/>
                    <a:pt x="726" y="141"/>
                  </a:cubicBezTo>
                  <a:cubicBezTo>
                    <a:pt x="772" y="207"/>
                    <a:pt x="804" y="284"/>
                    <a:pt x="815" y="365"/>
                  </a:cubicBezTo>
                  <a:cubicBezTo>
                    <a:pt x="827" y="445"/>
                    <a:pt x="818" y="528"/>
                    <a:pt x="795" y="605"/>
                  </a:cubicBezTo>
                  <a:cubicBezTo>
                    <a:pt x="786" y="611"/>
                    <a:pt x="784" y="622"/>
                    <a:pt x="784" y="631"/>
                  </a:cubicBezTo>
                  <a:lnTo>
                    <a:pt x="784" y="631"/>
                  </a:lnTo>
                  <a:cubicBezTo>
                    <a:pt x="778" y="645"/>
                    <a:pt x="790" y="663"/>
                    <a:pt x="804" y="668"/>
                  </a:cubicBezTo>
                  <a:cubicBezTo>
                    <a:pt x="818" y="671"/>
                    <a:pt x="832" y="663"/>
                    <a:pt x="838" y="651"/>
                  </a:cubicBezTo>
                  <a:cubicBezTo>
                    <a:pt x="901" y="642"/>
                    <a:pt x="961" y="634"/>
                    <a:pt x="1025" y="622"/>
                  </a:cubicBezTo>
                  <a:cubicBezTo>
                    <a:pt x="1047" y="620"/>
                    <a:pt x="1067" y="617"/>
                    <a:pt x="1090" y="620"/>
                  </a:cubicBezTo>
                  <a:cubicBezTo>
                    <a:pt x="1108" y="622"/>
                    <a:pt x="1125" y="628"/>
                    <a:pt x="1130" y="640"/>
                  </a:cubicBezTo>
                  <a:cubicBezTo>
                    <a:pt x="1145" y="657"/>
                    <a:pt x="1136" y="688"/>
                    <a:pt x="1130" y="708"/>
                  </a:cubicBezTo>
                  <a:cubicBezTo>
                    <a:pt x="1125" y="734"/>
                    <a:pt x="1116" y="757"/>
                    <a:pt x="1105" y="780"/>
                  </a:cubicBezTo>
                  <a:cubicBezTo>
                    <a:pt x="1085" y="823"/>
                    <a:pt x="1050" y="863"/>
                    <a:pt x="1004" y="880"/>
                  </a:cubicBezTo>
                  <a:cubicBezTo>
                    <a:pt x="958" y="901"/>
                    <a:pt x="901" y="901"/>
                    <a:pt x="861" y="869"/>
                  </a:cubicBezTo>
                  <a:cubicBezTo>
                    <a:pt x="849" y="858"/>
                    <a:pt x="835" y="855"/>
                    <a:pt x="824" y="866"/>
                  </a:cubicBezTo>
                  <a:cubicBezTo>
                    <a:pt x="812" y="875"/>
                    <a:pt x="807" y="889"/>
                    <a:pt x="815" y="903"/>
                  </a:cubicBezTo>
                  <a:cubicBezTo>
                    <a:pt x="875" y="989"/>
                    <a:pt x="958" y="1107"/>
                    <a:pt x="895" y="1216"/>
                  </a:cubicBezTo>
                  <a:cubicBezTo>
                    <a:pt x="875" y="1253"/>
                    <a:pt x="835" y="1285"/>
                    <a:pt x="790" y="1279"/>
                  </a:cubicBezTo>
                  <a:cubicBezTo>
                    <a:pt x="738" y="1273"/>
                    <a:pt x="701" y="1222"/>
                    <a:pt x="672" y="1178"/>
                  </a:cubicBezTo>
                  <a:cubicBezTo>
                    <a:pt x="638" y="1121"/>
                    <a:pt x="612" y="1058"/>
                    <a:pt x="606" y="989"/>
                  </a:cubicBezTo>
                  <a:cubicBezTo>
                    <a:pt x="600" y="952"/>
                    <a:pt x="551" y="952"/>
                    <a:pt x="549" y="989"/>
                  </a:cubicBezTo>
                  <a:cubicBezTo>
                    <a:pt x="537" y="1069"/>
                    <a:pt x="509" y="1147"/>
                    <a:pt x="466" y="121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0" name="Google Shape;40;p4"/>
          <p:cNvSpPr/>
          <p:nvPr/>
        </p:nvSpPr>
        <p:spPr>
          <a:xfrm rot="5400000">
            <a:off x="7738856" y="3738350"/>
            <a:ext cx="957335" cy="1852966"/>
          </a:xfrm>
          <a:custGeom>
            <a:rect b="b" l="l" r="r" t="t"/>
            <a:pathLst>
              <a:path extrusionOk="0" h="2493" w="1288">
                <a:moveTo>
                  <a:pt x="0" y="0"/>
                </a:moveTo>
                <a:lnTo>
                  <a:pt x="0" y="0"/>
                </a:lnTo>
                <a:cubicBezTo>
                  <a:pt x="1288" y="0"/>
                  <a:pt x="1288" y="0"/>
                  <a:pt x="1288" y="0"/>
                </a:cubicBezTo>
                <a:cubicBezTo>
                  <a:pt x="1288" y="2493"/>
                  <a:pt x="1288" y="2493"/>
                  <a:pt x="1288" y="2493"/>
                </a:cubicBezTo>
                <a:cubicBezTo>
                  <a:pt x="1137" y="2322"/>
                  <a:pt x="934" y="2175"/>
                  <a:pt x="880" y="1957"/>
                </a:cubicBezTo>
                <a:cubicBezTo>
                  <a:pt x="854" y="1852"/>
                  <a:pt x="865" y="1743"/>
                  <a:pt x="887" y="1638"/>
                </a:cubicBezTo>
                <a:cubicBezTo>
                  <a:pt x="902" y="1566"/>
                  <a:pt x="923" y="1492"/>
                  <a:pt x="913" y="1417"/>
                </a:cubicBezTo>
                <a:cubicBezTo>
                  <a:pt x="907" y="1380"/>
                  <a:pt x="895" y="1347"/>
                  <a:pt x="877" y="1314"/>
                </a:cubicBezTo>
                <a:cubicBezTo>
                  <a:pt x="840" y="1247"/>
                  <a:pt x="778" y="1190"/>
                  <a:pt x="713" y="1139"/>
                </a:cubicBezTo>
                <a:cubicBezTo>
                  <a:pt x="709" y="1136"/>
                  <a:pt x="707" y="1134"/>
                  <a:pt x="704" y="1132"/>
                </a:cubicBezTo>
                <a:cubicBezTo>
                  <a:pt x="680" y="1113"/>
                  <a:pt x="655" y="1096"/>
                  <a:pt x="632" y="1078"/>
                </a:cubicBezTo>
                <a:cubicBezTo>
                  <a:pt x="620" y="1069"/>
                  <a:pt x="607" y="1061"/>
                  <a:pt x="596" y="1052"/>
                </a:cubicBezTo>
                <a:cubicBezTo>
                  <a:pt x="485" y="966"/>
                  <a:pt x="381" y="855"/>
                  <a:pt x="388" y="718"/>
                </a:cubicBezTo>
                <a:cubicBezTo>
                  <a:pt x="391" y="643"/>
                  <a:pt x="430" y="561"/>
                  <a:pt x="394" y="494"/>
                </a:cubicBezTo>
                <a:cubicBezTo>
                  <a:pt x="387" y="480"/>
                  <a:pt x="377" y="468"/>
                  <a:pt x="366" y="458"/>
                </a:cubicBezTo>
                <a:cubicBezTo>
                  <a:pt x="353" y="446"/>
                  <a:pt x="340" y="435"/>
                  <a:pt x="326" y="424"/>
                </a:cubicBezTo>
                <a:cubicBezTo>
                  <a:pt x="285" y="392"/>
                  <a:pt x="246" y="358"/>
                  <a:pt x="209" y="322"/>
                </a:cubicBezTo>
                <a:cubicBezTo>
                  <a:pt x="162" y="278"/>
                  <a:pt x="119" y="229"/>
                  <a:pt x="83" y="176"/>
                </a:cubicBezTo>
                <a:cubicBezTo>
                  <a:pt x="47" y="121"/>
                  <a:pt x="20" y="62"/>
                  <a:pt x="0" y="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 name="Google Shape;41;p4"/>
          <p:cNvSpPr/>
          <p:nvPr/>
        </p:nvSpPr>
        <p:spPr>
          <a:xfrm>
            <a:off x="-592899" y="128223"/>
            <a:ext cx="1119270" cy="585901"/>
          </a:xfrm>
          <a:custGeom>
            <a:rect b="b" l="l" r="r" t="t"/>
            <a:pathLst>
              <a:path extrusionOk="0" h="2053" w="3922">
                <a:moveTo>
                  <a:pt x="3256" y="2016"/>
                </a:moveTo>
                <a:lnTo>
                  <a:pt x="3256" y="2016"/>
                </a:lnTo>
                <a:cubicBezTo>
                  <a:pt x="3384" y="2052"/>
                  <a:pt x="3539" y="2056"/>
                  <a:pt x="3663" y="2036"/>
                </a:cubicBezTo>
                <a:cubicBezTo>
                  <a:pt x="4139" y="1955"/>
                  <a:pt x="3895" y="1250"/>
                  <a:pt x="3461" y="1371"/>
                </a:cubicBezTo>
                <a:cubicBezTo>
                  <a:pt x="3582" y="1261"/>
                  <a:pt x="3613" y="1061"/>
                  <a:pt x="3505" y="931"/>
                </a:cubicBezTo>
                <a:cubicBezTo>
                  <a:pt x="3398" y="802"/>
                  <a:pt x="3180" y="786"/>
                  <a:pt x="3058" y="898"/>
                </a:cubicBezTo>
                <a:cubicBezTo>
                  <a:pt x="3105" y="753"/>
                  <a:pt x="2982" y="592"/>
                  <a:pt x="2833" y="558"/>
                </a:cubicBezTo>
                <a:cubicBezTo>
                  <a:pt x="2685" y="524"/>
                  <a:pt x="2528" y="588"/>
                  <a:pt x="2408" y="683"/>
                </a:cubicBezTo>
                <a:cubicBezTo>
                  <a:pt x="2470" y="461"/>
                  <a:pt x="2512" y="218"/>
                  <a:pt x="2315" y="101"/>
                </a:cubicBezTo>
                <a:cubicBezTo>
                  <a:pt x="2105" y="-21"/>
                  <a:pt x="1829" y="-41"/>
                  <a:pt x="1624" y="88"/>
                </a:cubicBezTo>
                <a:cubicBezTo>
                  <a:pt x="1419" y="216"/>
                  <a:pt x="1319" y="505"/>
                  <a:pt x="1433" y="719"/>
                </a:cubicBezTo>
                <a:cubicBezTo>
                  <a:pt x="1345" y="629"/>
                  <a:pt x="1180" y="632"/>
                  <a:pt x="1094" y="725"/>
                </a:cubicBezTo>
                <a:cubicBezTo>
                  <a:pt x="1007" y="819"/>
                  <a:pt x="1017" y="982"/>
                  <a:pt x="1114" y="1065"/>
                </a:cubicBezTo>
                <a:cubicBezTo>
                  <a:pt x="973" y="965"/>
                  <a:pt x="768" y="967"/>
                  <a:pt x="629" y="1069"/>
                </a:cubicBezTo>
                <a:cubicBezTo>
                  <a:pt x="533" y="1140"/>
                  <a:pt x="485" y="1313"/>
                  <a:pt x="590" y="1367"/>
                </a:cubicBezTo>
                <a:cubicBezTo>
                  <a:pt x="456" y="1330"/>
                  <a:pt x="310" y="1293"/>
                  <a:pt x="179" y="1340"/>
                </a:cubicBezTo>
                <a:cubicBezTo>
                  <a:pt x="46" y="1387"/>
                  <a:pt x="-50" y="1556"/>
                  <a:pt x="29" y="1671"/>
                </a:cubicBezTo>
                <a:cubicBezTo>
                  <a:pt x="62" y="1718"/>
                  <a:pt x="116" y="1747"/>
                  <a:pt x="172" y="1760"/>
                </a:cubicBezTo>
                <a:cubicBezTo>
                  <a:pt x="296" y="1790"/>
                  <a:pt x="435" y="1747"/>
                  <a:pt x="522" y="1652"/>
                </a:cubicBezTo>
                <a:cubicBezTo>
                  <a:pt x="499" y="1809"/>
                  <a:pt x="641" y="1948"/>
                  <a:pt x="790" y="2006"/>
                </a:cubicBezTo>
                <a:cubicBezTo>
                  <a:pt x="1094" y="2125"/>
                  <a:pt x="1473" y="2013"/>
                  <a:pt x="1661" y="1747"/>
                </a:cubicBezTo>
                <a:cubicBezTo>
                  <a:pt x="1746" y="1861"/>
                  <a:pt x="1892" y="1926"/>
                  <a:pt x="2033" y="1916"/>
                </a:cubicBezTo>
                <a:cubicBezTo>
                  <a:pt x="2174" y="1906"/>
                  <a:pt x="2307" y="1821"/>
                  <a:pt x="2376" y="1696"/>
                </a:cubicBezTo>
                <a:cubicBezTo>
                  <a:pt x="2349" y="1745"/>
                  <a:pt x="2646" y="1839"/>
                  <a:pt x="2678" y="1842"/>
                </a:cubicBezTo>
                <a:cubicBezTo>
                  <a:pt x="2807" y="1859"/>
                  <a:pt x="2927" y="1822"/>
                  <a:pt x="3036" y="1758"/>
                </a:cubicBezTo>
                <a:cubicBezTo>
                  <a:pt x="2908" y="1834"/>
                  <a:pt x="3155" y="1980"/>
                  <a:pt x="3197" y="1996"/>
                </a:cubicBezTo>
                <a:cubicBezTo>
                  <a:pt x="3216" y="2003"/>
                  <a:pt x="3236" y="2010"/>
                  <a:pt x="3256" y="201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42" name="Google Shape;42;p4"/>
          <p:cNvGrpSpPr/>
          <p:nvPr/>
        </p:nvGrpSpPr>
        <p:grpSpPr>
          <a:xfrm>
            <a:off x="-144152" y="4152901"/>
            <a:ext cx="9432303" cy="1146172"/>
            <a:chOff x="-144152" y="4152901"/>
            <a:chExt cx="9432303" cy="1146172"/>
          </a:xfrm>
        </p:grpSpPr>
        <p:sp>
          <p:nvSpPr>
            <p:cNvPr id="43" name="Google Shape;43;p4"/>
            <p:cNvSpPr/>
            <p:nvPr/>
          </p:nvSpPr>
          <p:spPr>
            <a:xfrm>
              <a:off x="-144152" y="4241313"/>
              <a:ext cx="857378" cy="902189"/>
            </a:xfrm>
            <a:custGeom>
              <a:rect b="b" l="l" r="r" t="t"/>
              <a:pathLst>
                <a:path extrusionOk="0" h="3101" w="2947">
                  <a:moveTo>
                    <a:pt x="2535" y="2955"/>
                  </a:moveTo>
                  <a:lnTo>
                    <a:pt x="2535" y="2955"/>
                  </a:lnTo>
                  <a:cubicBezTo>
                    <a:pt x="2748" y="2534"/>
                    <a:pt x="2882" y="2071"/>
                    <a:pt x="2937" y="1602"/>
                  </a:cubicBezTo>
                  <a:cubicBezTo>
                    <a:pt x="2953" y="1451"/>
                    <a:pt x="2960" y="1284"/>
                    <a:pt x="2870" y="1158"/>
                  </a:cubicBezTo>
                  <a:cubicBezTo>
                    <a:pt x="2847" y="1129"/>
                    <a:pt x="2815" y="1100"/>
                    <a:pt x="2780" y="1104"/>
                  </a:cubicBezTo>
                  <a:cubicBezTo>
                    <a:pt x="2738" y="1110"/>
                    <a:pt x="2716" y="1152"/>
                    <a:pt x="2699" y="1190"/>
                  </a:cubicBezTo>
                  <a:cubicBezTo>
                    <a:pt x="2632" y="1354"/>
                    <a:pt x="2580" y="1528"/>
                    <a:pt x="2555" y="1704"/>
                  </a:cubicBezTo>
                  <a:cubicBezTo>
                    <a:pt x="2584" y="1242"/>
                    <a:pt x="2548" y="773"/>
                    <a:pt x="2446" y="319"/>
                  </a:cubicBezTo>
                  <a:cubicBezTo>
                    <a:pt x="2433" y="265"/>
                    <a:pt x="2413" y="200"/>
                    <a:pt x="2359" y="178"/>
                  </a:cubicBezTo>
                  <a:cubicBezTo>
                    <a:pt x="2320" y="162"/>
                    <a:pt x="2272" y="175"/>
                    <a:pt x="2233" y="197"/>
                  </a:cubicBezTo>
                  <a:cubicBezTo>
                    <a:pt x="2037" y="306"/>
                    <a:pt x="1979" y="567"/>
                    <a:pt x="2002" y="795"/>
                  </a:cubicBezTo>
                  <a:cubicBezTo>
                    <a:pt x="2021" y="1020"/>
                    <a:pt x="2102" y="1238"/>
                    <a:pt x="2085" y="1467"/>
                  </a:cubicBezTo>
                  <a:cubicBezTo>
                    <a:pt x="1986" y="998"/>
                    <a:pt x="1793" y="547"/>
                    <a:pt x="1523" y="156"/>
                  </a:cubicBezTo>
                  <a:cubicBezTo>
                    <a:pt x="1462" y="65"/>
                    <a:pt x="1362" y="-28"/>
                    <a:pt x="1263" y="7"/>
                  </a:cubicBezTo>
                  <a:cubicBezTo>
                    <a:pt x="1214" y="27"/>
                    <a:pt x="1179" y="78"/>
                    <a:pt x="1160" y="127"/>
                  </a:cubicBezTo>
                  <a:cubicBezTo>
                    <a:pt x="1070" y="332"/>
                    <a:pt x="1115" y="570"/>
                    <a:pt x="1182" y="785"/>
                  </a:cubicBezTo>
                  <a:cubicBezTo>
                    <a:pt x="1340" y="1306"/>
                    <a:pt x="1597" y="1798"/>
                    <a:pt x="1938" y="2222"/>
                  </a:cubicBezTo>
                  <a:cubicBezTo>
                    <a:pt x="1774" y="1991"/>
                    <a:pt x="1597" y="1765"/>
                    <a:pt x="1404" y="1557"/>
                  </a:cubicBezTo>
                  <a:cubicBezTo>
                    <a:pt x="1269" y="1409"/>
                    <a:pt x="1124" y="1264"/>
                    <a:pt x="945" y="1168"/>
                  </a:cubicBezTo>
                  <a:cubicBezTo>
                    <a:pt x="916" y="1148"/>
                    <a:pt x="880" y="1136"/>
                    <a:pt x="845" y="1139"/>
                  </a:cubicBezTo>
                  <a:cubicBezTo>
                    <a:pt x="797" y="1148"/>
                    <a:pt x="765" y="1197"/>
                    <a:pt x="758" y="1245"/>
                  </a:cubicBezTo>
                  <a:cubicBezTo>
                    <a:pt x="752" y="1293"/>
                    <a:pt x="765" y="1341"/>
                    <a:pt x="781" y="1390"/>
                  </a:cubicBezTo>
                  <a:cubicBezTo>
                    <a:pt x="951" y="1888"/>
                    <a:pt x="1256" y="2338"/>
                    <a:pt x="1652" y="2685"/>
                  </a:cubicBezTo>
                  <a:cubicBezTo>
                    <a:pt x="1687" y="2713"/>
                    <a:pt x="1732" y="2746"/>
                    <a:pt x="1774" y="2726"/>
                  </a:cubicBezTo>
                  <a:cubicBezTo>
                    <a:pt x="1308" y="2392"/>
                    <a:pt x="803" y="2042"/>
                    <a:pt x="228" y="2013"/>
                  </a:cubicBezTo>
                  <a:cubicBezTo>
                    <a:pt x="132" y="2010"/>
                    <a:pt x="6" y="2042"/>
                    <a:pt x="0" y="2138"/>
                  </a:cubicBezTo>
                  <a:cubicBezTo>
                    <a:pt x="-4" y="2177"/>
                    <a:pt x="16" y="2212"/>
                    <a:pt x="35" y="2244"/>
                  </a:cubicBezTo>
                  <a:cubicBezTo>
                    <a:pt x="106" y="2347"/>
                    <a:pt x="205" y="2424"/>
                    <a:pt x="305" y="2492"/>
                  </a:cubicBezTo>
                  <a:cubicBezTo>
                    <a:pt x="813" y="2845"/>
                    <a:pt x="1423" y="3051"/>
                    <a:pt x="2040" y="3083"/>
                  </a:cubicBezTo>
                  <a:cubicBezTo>
                    <a:pt x="2265" y="3093"/>
                    <a:pt x="2436" y="3160"/>
                    <a:pt x="2535" y="2955"/>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 name="Google Shape;44;p4"/>
            <p:cNvSpPr/>
            <p:nvPr/>
          </p:nvSpPr>
          <p:spPr>
            <a:xfrm>
              <a:off x="8430773" y="4152901"/>
              <a:ext cx="857378" cy="902189"/>
            </a:xfrm>
            <a:custGeom>
              <a:rect b="b" l="l" r="r" t="t"/>
              <a:pathLst>
                <a:path extrusionOk="0" h="3101" w="2947">
                  <a:moveTo>
                    <a:pt x="2535" y="2955"/>
                  </a:moveTo>
                  <a:lnTo>
                    <a:pt x="2535" y="2955"/>
                  </a:lnTo>
                  <a:cubicBezTo>
                    <a:pt x="2748" y="2534"/>
                    <a:pt x="2882" y="2071"/>
                    <a:pt x="2937" y="1602"/>
                  </a:cubicBezTo>
                  <a:cubicBezTo>
                    <a:pt x="2953" y="1451"/>
                    <a:pt x="2960" y="1284"/>
                    <a:pt x="2870" y="1158"/>
                  </a:cubicBezTo>
                  <a:cubicBezTo>
                    <a:pt x="2847" y="1129"/>
                    <a:pt x="2815" y="1100"/>
                    <a:pt x="2780" y="1104"/>
                  </a:cubicBezTo>
                  <a:cubicBezTo>
                    <a:pt x="2738" y="1110"/>
                    <a:pt x="2716" y="1152"/>
                    <a:pt x="2699" y="1190"/>
                  </a:cubicBezTo>
                  <a:cubicBezTo>
                    <a:pt x="2632" y="1354"/>
                    <a:pt x="2580" y="1528"/>
                    <a:pt x="2555" y="1704"/>
                  </a:cubicBezTo>
                  <a:cubicBezTo>
                    <a:pt x="2584" y="1242"/>
                    <a:pt x="2548" y="773"/>
                    <a:pt x="2446" y="319"/>
                  </a:cubicBezTo>
                  <a:cubicBezTo>
                    <a:pt x="2433" y="265"/>
                    <a:pt x="2413" y="200"/>
                    <a:pt x="2359" y="178"/>
                  </a:cubicBezTo>
                  <a:cubicBezTo>
                    <a:pt x="2320" y="162"/>
                    <a:pt x="2272" y="175"/>
                    <a:pt x="2233" y="197"/>
                  </a:cubicBezTo>
                  <a:cubicBezTo>
                    <a:pt x="2037" y="306"/>
                    <a:pt x="1979" y="567"/>
                    <a:pt x="2002" y="795"/>
                  </a:cubicBezTo>
                  <a:cubicBezTo>
                    <a:pt x="2021" y="1020"/>
                    <a:pt x="2102" y="1238"/>
                    <a:pt x="2085" y="1467"/>
                  </a:cubicBezTo>
                  <a:cubicBezTo>
                    <a:pt x="1986" y="998"/>
                    <a:pt x="1793" y="547"/>
                    <a:pt x="1523" y="156"/>
                  </a:cubicBezTo>
                  <a:cubicBezTo>
                    <a:pt x="1462" y="65"/>
                    <a:pt x="1362" y="-28"/>
                    <a:pt x="1263" y="7"/>
                  </a:cubicBezTo>
                  <a:cubicBezTo>
                    <a:pt x="1214" y="27"/>
                    <a:pt x="1179" y="78"/>
                    <a:pt x="1160" y="127"/>
                  </a:cubicBezTo>
                  <a:cubicBezTo>
                    <a:pt x="1070" y="332"/>
                    <a:pt x="1115" y="570"/>
                    <a:pt x="1182" y="785"/>
                  </a:cubicBezTo>
                  <a:cubicBezTo>
                    <a:pt x="1340" y="1306"/>
                    <a:pt x="1597" y="1798"/>
                    <a:pt x="1938" y="2222"/>
                  </a:cubicBezTo>
                  <a:cubicBezTo>
                    <a:pt x="1774" y="1991"/>
                    <a:pt x="1597" y="1765"/>
                    <a:pt x="1404" y="1557"/>
                  </a:cubicBezTo>
                  <a:cubicBezTo>
                    <a:pt x="1269" y="1409"/>
                    <a:pt x="1124" y="1264"/>
                    <a:pt x="945" y="1168"/>
                  </a:cubicBezTo>
                  <a:cubicBezTo>
                    <a:pt x="916" y="1148"/>
                    <a:pt x="880" y="1136"/>
                    <a:pt x="845" y="1139"/>
                  </a:cubicBezTo>
                  <a:cubicBezTo>
                    <a:pt x="797" y="1148"/>
                    <a:pt x="765" y="1197"/>
                    <a:pt x="758" y="1245"/>
                  </a:cubicBezTo>
                  <a:cubicBezTo>
                    <a:pt x="752" y="1293"/>
                    <a:pt x="765" y="1341"/>
                    <a:pt x="781" y="1390"/>
                  </a:cubicBezTo>
                  <a:cubicBezTo>
                    <a:pt x="951" y="1888"/>
                    <a:pt x="1256" y="2338"/>
                    <a:pt x="1652" y="2685"/>
                  </a:cubicBezTo>
                  <a:cubicBezTo>
                    <a:pt x="1687" y="2713"/>
                    <a:pt x="1732" y="2746"/>
                    <a:pt x="1774" y="2726"/>
                  </a:cubicBezTo>
                  <a:cubicBezTo>
                    <a:pt x="1308" y="2392"/>
                    <a:pt x="803" y="2042"/>
                    <a:pt x="228" y="2013"/>
                  </a:cubicBezTo>
                  <a:cubicBezTo>
                    <a:pt x="132" y="2010"/>
                    <a:pt x="6" y="2042"/>
                    <a:pt x="0" y="2138"/>
                  </a:cubicBezTo>
                  <a:cubicBezTo>
                    <a:pt x="-4" y="2177"/>
                    <a:pt x="16" y="2212"/>
                    <a:pt x="35" y="2244"/>
                  </a:cubicBezTo>
                  <a:cubicBezTo>
                    <a:pt x="106" y="2347"/>
                    <a:pt x="205" y="2424"/>
                    <a:pt x="305" y="2492"/>
                  </a:cubicBezTo>
                  <a:cubicBezTo>
                    <a:pt x="813" y="2845"/>
                    <a:pt x="1423" y="3051"/>
                    <a:pt x="2040" y="3083"/>
                  </a:cubicBezTo>
                  <a:cubicBezTo>
                    <a:pt x="2265" y="3093"/>
                    <a:pt x="2436" y="3160"/>
                    <a:pt x="2535" y="2955"/>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 name="Google Shape;45;p4"/>
            <p:cNvSpPr/>
            <p:nvPr/>
          </p:nvSpPr>
          <p:spPr>
            <a:xfrm>
              <a:off x="243175" y="4241316"/>
              <a:ext cx="940102" cy="902176"/>
            </a:xfrm>
            <a:custGeom>
              <a:rect b="b" l="l" r="r" t="t"/>
              <a:pathLst>
                <a:path extrusionOk="0" h="1381" w="1439">
                  <a:moveTo>
                    <a:pt x="1439" y="1381"/>
                  </a:moveTo>
                  <a:lnTo>
                    <a:pt x="1439" y="1381"/>
                  </a:lnTo>
                  <a:cubicBezTo>
                    <a:pt x="473" y="1381"/>
                    <a:pt x="473" y="1381"/>
                    <a:pt x="473" y="1381"/>
                  </a:cubicBezTo>
                  <a:cubicBezTo>
                    <a:pt x="320" y="1242"/>
                    <a:pt x="182" y="1084"/>
                    <a:pt x="67" y="913"/>
                  </a:cubicBezTo>
                  <a:cubicBezTo>
                    <a:pt x="28" y="859"/>
                    <a:pt x="-7" y="796"/>
                    <a:pt x="0" y="729"/>
                  </a:cubicBezTo>
                  <a:cubicBezTo>
                    <a:pt x="294" y="796"/>
                    <a:pt x="571" y="930"/>
                    <a:pt x="807" y="1116"/>
                  </a:cubicBezTo>
                  <a:cubicBezTo>
                    <a:pt x="840" y="1143"/>
                    <a:pt x="874" y="1173"/>
                    <a:pt x="888" y="1211"/>
                  </a:cubicBezTo>
                  <a:cubicBezTo>
                    <a:pt x="836" y="1013"/>
                    <a:pt x="782" y="815"/>
                    <a:pt x="753" y="616"/>
                  </a:cubicBezTo>
                  <a:cubicBezTo>
                    <a:pt x="789" y="614"/>
                    <a:pt x="827" y="614"/>
                    <a:pt x="860" y="610"/>
                  </a:cubicBezTo>
                  <a:cubicBezTo>
                    <a:pt x="889" y="606"/>
                    <a:pt x="945" y="575"/>
                    <a:pt x="969" y="577"/>
                  </a:cubicBezTo>
                  <a:cubicBezTo>
                    <a:pt x="891" y="573"/>
                    <a:pt x="816" y="557"/>
                    <a:pt x="743" y="534"/>
                  </a:cubicBezTo>
                  <a:cubicBezTo>
                    <a:pt x="723" y="357"/>
                    <a:pt x="728" y="178"/>
                    <a:pt x="773" y="0"/>
                  </a:cubicBezTo>
                  <a:cubicBezTo>
                    <a:pt x="1140" y="360"/>
                    <a:pt x="1394" y="869"/>
                    <a:pt x="1439" y="138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 name="Google Shape;46;p4"/>
            <p:cNvSpPr/>
            <p:nvPr/>
          </p:nvSpPr>
          <p:spPr>
            <a:xfrm flipH="1">
              <a:off x="7917389" y="4603998"/>
              <a:ext cx="724274" cy="695075"/>
            </a:xfrm>
            <a:custGeom>
              <a:rect b="b" l="l" r="r" t="t"/>
              <a:pathLst>
                <a:path extrusionOk="0" h="1381" w="1439">
                  <a:moveTo>
                    <a:pt x="1439" y="1381"/>
                  </a:moveTo>
                  <a:lnTo>
                    <a:pt x="1439" y="1381"/>
                  </a:lnTo>
                  <a:cubicBezTo>
                    <a:pt x="473" y="1381"/>
                    <a:pt x="473" y="1381"/>
                    <a:pt x="473" y="1381"/>
                  </a:cubicBezTo>
                  <a:cubicBezTo>
                    <a:pt x="320" y="1242"/>
                    <a:pt x="182" y="1084"/>
                    <a:pt x="67" y="913"/>
                  </a:cubicBezTo>
                  <a:cubicBezTo>
                    <a:pt x="28" y="859"/>
                    <a:pt x="-7" y="796"/>
                    <a:pt x="0" y="729"/>
                  </a:cubicBezTo>
                  <a:cubicBezTo>
                    <a:pt x="294" y="796"/>
                    <a:pt x="571" y="930"/>
                    <a:pt x="807" y="1116"/>
                  </a:cubicBezTo>
                  <a:cubicBezTo>
                    <a:pt x="840" y="1143"/>
                    <a:pt x="874" y="1173"/>
                    <a:pt x="888" y="1211"/>
                  </a:cubicBezTo>
                  <a:cubicBezTo>
                    <a:pt x="836" y="1013"/>
                    <a:pt x="782" y="815"/>
                    <a:pt x="753" y="616"/>
                  </a:cubicBezTo>
                  <a:cubicBezTo>
                    <a:pt x="789" y="614"/>
                    <a:pt x="827" y="614"/>
                    <a:pt x="860" y="610"/>
                  </a:cubicBezTo>
                  <a:cubicBezTo>
                    <a:pt x="889" y="606"/>
                    <a:pt x="945" y="575"/>
                    <a:pt x="969" y="577"/>
                  </a:cubicBezTo>
                  <a:cubicBezTo>
                    <a:pt x="891" y="573"/>
                    <a:pt x="816" y="557"/>
                    <a:pt x="743" y="534"/>
                  </a:cubicBezTo>
                  <a:cubicBezTo>
                    <a:pt x="723" y="357"/>
                    <a:pt x="728" y="178"/>
                    <a:pt x="773" y="0"/>
                  </a:cubicBezTo>
                  <a:cubicBezTo>
                    <a:pt x="1140" y="360"/>
                    <a:pt x="1394" y="869"/>
                    <a:pt x="1439" y="138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5"/>
          <p:cNvSpPr txBox="1"/>
          <p:nvPr>
            <p:ph idx="1" type="subTitle"/>
          </p:nvPr>
        </p:nvSpPr>
        <p:spPr>
          <a:xfrm>
            <a:off x="1232763" y="2572412"/>
            <a:ext cx="3023700" cy="5727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 name="Google Shape;49;p5"/>
          <p:cNvSpPr txBox="1"/>
          <p:nvPr>
            <p:ph idx="2" type="subTitle"/>
          </p:nvPr>
        </p:nvSpPr>
        <p:spPr>
          <a:xfrm>
            <a:off x="4887538" y="2572412"/>
            <a:ext cx="3023700" cy="572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 name="Google Shape;50;p5"/>
          <p:cNvSpPr txBox="1"/>
          <p:nvPr>
            <p:ph idx="3" type="subTitle"/>
          </p:nvPr>
        </p:nvSpPr>
        <p:spPr>
          <a:xfrm>
            <a:off x="1232763" y="3028874"/>
            <a:ext cx="3023700" cy="1122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5"/>
          <p:cNvSpPr txBox="1"/>
          <p:nvPr>
            <p:ph idx="4" type="subTitle"/>
          </p:nvPr>
        </p:nvSpPr>
        <p:spPr>
          <a:xfrm>
            <a:off x="4887538" y="3028874"/>
            <a:ext cx="3023700" cy="1122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5"/>
          <p:cNvSpPr/>
          <p:nvPr/>
        </p:nvSpPr>
        <p:spPr>
          <a:xfrm>
            <a:off x="7336280" y="-1189844"/>
            <a:ext cx="1894300" cy="3666549"/>
          </a:xfrm>
          <a:custGeom>
            <a:rect b="b" l="l" r="r" t="t"/>
            <a:pathLst>
              <a:path extrusionOk="0" h="2493" w="1288">
                <a:moveTo>
                  <a:pt x="0" y="0"/>
                </a:moveTo>
                <a:lnTo>
                  <a:pt x="0" y="0"/>
                </a:lnTo>
                <a:cubicBezTo>
                  <a:pt x="1288" y="0"/>
                  <a:pt x="1288" y="0"/>
                  <a:pt x="1288" y="0"/>
                </a:cubicBezTo>
                <a:cubicBezTo>
                  <a:pt x="1288" y="2493"/>
                  <a:pt x="1288" y="2493"/>
                  <a:pt x="1288" y="2493"/>
                </a:cubicBezTo>
                <a:cubicBezTo>
                  <a:pt x="1137" y="2322"/>
                  <a:pt x="934" y="2175"/>
                  <a:pt x="880" y="1957"/>
                </a:cubicBezTo>
                <a:cubicBezTo>
                  <a:pt x="854" y="1852"/>
                  <a:pt x="865" y="1743"/>
                  <a:pt x="887" y="1638"/>
                </a:cubicBezTo>
                <a:cubicBezTo>
                  <a:pt x="902" y="1566"/>
                  <a:pt x="923" y="1492"/>
                  <a:pt x="913" y="1417"/>
                </a:cubicBezTo>
                <a:cubicBezTo>
                  <a:pt x="907" y="1380"/>
                  <a:pt x="895" y="1347"/>
                  <a:pt x="877" y="1314"/>
                </a:cubicBezTo>
                <a:cubicBezTo>
                  <a:pt x="840" y="1247"/>
                  <a:pt x="778" y="1190"/>
                  <a:pt x="713" y="1139"/>
                </a:cubicBezTo>
                <a:cubicBezTo>
                  <a:pt x="709" y="1136"/>
                  <a:pt x="707" y="1134"/>
                  <a:pt x="704" y="1132"/>
                </a:cubicBezTo>
                <a:cubicBezTo>
                  <a:pt x="680" y="1113"/>
                  <a:pt x="655" y="1096"/>
                  <a:pt x="632" y="1078"/>
                </a:cubicBezTo>
                <a:cubicBezTo>
                  <a:pt x="620" y="1069"/>
                  <a:pt x="607" y="1061"/>
                  <a:pt x="596" y="1052"/>
                </a:cubicBezTo>
                <a:cubicBezTo>
                  <a:pt x="485" y="966"/>
                  <a:pt x="381" y="855"/>
                  <a:pt x="388" y="718"/>
                </a:cubicBezTo>
                <a:cubicBezTo>
                  <a:pt x="391" y="643"/>
                  <a:pt x="430" y="561"/>
                  <a:pt x="394" y="494"/>
                </a:cubicBezTo>
                <a:cubicBezTo>
                  <a:pt x="387" y="480"/>
                  <a:pt x="377" y="468"/>
                  <a:pt x="366" y="458"/>
                </a:cubicBezTo>
                <a:cubicBezTo>
                  <a:pt x="353" y="446"/>
                  <a:pt x="340" y="435"/>
                  <a:pt x="326" y="424"/>
                </a:cubicBezTo>
                <a:cubicBezTo>
                  <a:pt x="285" y="392"/>
                  <a:pt x="246" y="358"/>
                  <a:pt x="209" y="322"/>
                </a:cubicBezTo>
                <a:cubicBezTo>
                  <a:pt x="162" y="278"/>
                  <a:pt x="119" y="229"/>
                  <a:pt x="83" y="176"/>
                </a:cubicBezTo>
                <a:cubicBezTo>
                  <a:pt x="47" y="121"/>
                  <a:pt x="20" y="62"/>
                  <a:pt x="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4" name="Google Shape;54;p5"/>
          <p:cNvGrpSpPr/>
          <p:nvPr/>
        </p:nvGrpSpPr>
        <p:grpSpPr>
          <a:xfrm>
            <a:off x="-329021" y="3803040"/>
            <a:ext cx="9627522" cy="1956120"/>
            <a:chOff x="-329021" y="3803040"/>
            <a:chExt cx="9627522" cy="1956120"/>
          </a:xfrm>
        </p:grpSpPr>
        <p:sp>
          <p:nvSpPr>
            <p:cNvPr id="55" name="Google Shape;55;p5"/>
            <p:cNvSpPr/>
            <p:nvPr/>
          </p:nvSpPr>
          <p:spPr>
            <a:xfrm>
              <a:off x="-250437" y="3803040"/>
              <a:ext cx="1231076" cy="1446075"/>
            </a:xfrm>
            <a:custGeom>
              <a:rect b="b" l="l" r="r" t="t"/>
              <a:pathLst>
                <a:path extrusionOk="0" h="3289" w="2800">
                  <a:moveTo>
                    <a:pt x="0" y="140"/>
                  </a:moveTo>
                  <a:lnTo>
                    <a:pt x="0" y="140"/>
                  </a:lnTo>
                  <a:cubicBezTo>
                    <a:pt x="124" y="81"/>
                    <a:pt x="249" y="23"/>
                    <a:pt x="386" y="5"/>
                  </a:cubicBezTo>
                  <a:cubicBezTo>
                    <a:pt x="521" y="-12"/>
                    <a:pt x="668" y="16"/>
                    <a:pt x="766" y="110"/>
                  </a:cubicBezTo>
                  <a:cubicBezTo>
                    <a:pt x="869" y="209"/>
                    <a:pt x="900" y="360"/>
                    <a:pt x="917" y="500"/>
                  </a:cubicBezTo>
                  <a:cubicBezTo>
                    <a:pt x="944" y="733"/>
                    <a:pt x="945" y="969"/>
                    <a:pt x="921" y="1202"/>
                  </a:cubicBezTo>
                  <a:cubicBezTo>
                    <a:pt x="965" y="1050"/>
                    <a:pt x="1161" y="978"/>
                    <a:pt x="1308" y="1037"/>
                  </a:cubicBezTo>
                  <a:cubicBezTo>
                    <a:pt x="1454" y="1096"/>
                    <a:pt x="1544" y="1255"/>
                    <a:pt x="1555" y="1411"/>
                  </a:cubicBezTo>
                  <a:cubicBezTo>
                    <a:pt x="1568" y="1569"/>
                    <a:pt x="1514" y="1723"/>
                    <a:pt x="1441" y="1863"/>
                  </a:cubicBezTo>
                  <a:cubicBezTo>
                    <a:pt x="1582" y="1767"/>
                    <a:pt x="1759" y="1677"/>
                    <a:pt x="1913" y="1748"/>
                  </a:cubicBezTo>
                  <a:cubicBezTo>
                    <a:pt x="2028" y="1802"/>
                    <a:pt x="2089" y="1936"/>
                    <a:pt x="2093" y="2062"/>
                  </a:cubicBezTo>
                  <a:cubicBezTo>
                    <a:pt x="2099" y="2188"/>
                    <a:pt x="2056" y="2312"/>
                    <a:pt x="2015" y="2433"/>
                  </a:cubicBezTo>
                  <a:cubicBezTo>
                    <a:pt x="2099" y="2359"/>
                    <a:pt x="2197" y="2302"/>
                    <a:pt x="2304" y="2268"/>
                  </a:cubicBezTo>
                  <a:cubicBezTo>
                    <a:pt x="2345" y="2254"/>
                    <a:pt x="2393" y="2245"/>
                    <a:pt x="2429" y="2268"/>
                  </a:cubicBezTo>
                  <a:cubicBezTo>
                    <a:pt x="2467" y="2292"/>
                    <a:pt x="2478" y="2343"/>
                    <a:pt x="2483" y="2389"/>
                  </a:cubicBezTo>
                  <a:cubicBezTo>
                    <a:pt x="2495" y="2511"/>
                    <a:pt x="2490" y="2636"/>
                    <a:pt x="2467" y="2758"/>
                  </a:cubicBezTo>
                  <a:cubicBezTo>
                    <a:pt x="2592" y="2749"/>
                    <a:pt x="2718" y="2825"/>
                    <a:pt x="2771" y="2938"/>
                  </a:cubicBezTo>
                  <a:cubicBezTo>
                    <a:pt x="2825" y="3052"/>
                    <a:pt x="2801" y="3198"/>
                    <a:pt x="2714" y="3289"/>
                  </a:cubicBezTo>
                  <a:cubicBezTo>
                    <a:pt x="201" y="3289"/>
                    <a:pt x="201" y="3289"/>
                    <a:pt x="201" y="3289"/>
                  </a:cubicBezTo>
                  <a:lnTo>
                    <a:pt x="0" y="140"/>
                  </a:ln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 name="Google Shape;56;p5"/>
            <p:cNvSpPr/>
            <p:nvPr/>
          </p:nvSpPr>
          <p:spPr>
            <a:xfrm>
              <a:off x="8067422" y="3880462"/>
              <a:ext cx="1231078" cy="1447094"/>
            </a:xfrm>
            <a:custGeom>
              <a:rect b="b" l="l" r="r" t="t"/>
              <a:pathLst>
                <a:path extrusionOk="0" h="3289" w="2798">
                  <a:moveTo>
                    <a:pt x="2798" y="140"/>
                  </a:moveTo>
                  <a:lnTo>
                    <a:pt x="2798" y="140"/>
                  </a:lnTo>
                  <a:cubicBezTo>
                    <a:pt x="2676" y="81"/>
                    <a:pt x="2550" y="23"/>
                    <a:pt x="2415" y="5"/>
                  </a:cubicBezTo>
                  <a:cubicBezTo>
                    <a:pt x="2280" y="-12"/>
                    <a:pt x="2132" y="16"/>
                    <a:pt x="2034" y="110"/>
                  </a:cubicBezTo>
                  <a:cubicBezTo>
                    <a:pt x="1932" y="209"/>
                    <a:pt x="1900" y="360"/>
                    <a:pt x="1883" y="500"/>
                  </a:cubicBezTo>
                  <a:cubicBezTo>
                    <a:pt x="1856" y="733"/>
                    <a:pt x="1853" y="969"/>
                    <a:pt x="1878" y="1202"/>
                  </a:cubicBezTo>
                  <a:cubicBezTo>
                    <a:pt x="1835" y="1050"/>
                    <a:pt x="1639" y="978"/>
                    <a:pt x="1493" y="1037"/>
                  </a:cubicBezTo>
                  <a:cubicBezTo>
                    <a:pt x="1346" y="1096"/>
                    <a:pt x="1257" y="1255"/>
                    <a:pt x="1245" y="1411"/>
                  </a:cubicBezTo>
                  <a:cubicBezTo>
                    <a:pt x="1233" y="1569"/>
                    <a:pt x="1287" y="1723"/>
                    <a:pt x="1358" y="1863"/>
                  </a:cubicBezTo>
                  <a:cubicBezTo>
                    <a:pt x="1218" y="1767"/>
                    <a:pt x="1041" y="1677"/>
                    <a:pt x="886" y="1748"/>
                  </a:cubicBezTo>
                  <a:cubicBezTo>
                    <a:pt x="771" y="1802"/>
                    <a:pt x="710" y="1936"/>
                    <a:pt x="705" y="2062"/>
                  </a:cubicBezTo>
                  <a:cubicBezTo>
                    <a:pt x="701" y="2188"/>
                    <a:pt x="742" y="2312"/>
                    <a:pt x="784" y="2433"/>
                  </a:cubicBezTo>
                  <a:cubicBezTo>
                    <a:pt x="701" y="2359"/>
                    <a:pt x="602" y="2302"/>
                    <a:pt x="497" y="2268"/>
                  </a:cubicBezTo>
                  <a:cubicBezTo>
                    <a:pt x="455" y="2254"/>
                    <a:pt x="407" y="2245"/>
                    <a:pt x="370" y="2268"/>
                  </a:cubicBezTo>
                  <a:cubicBezTo>
                    <a:pt x="332" y="2292"/>
                    <a:pt x="322" y="2343"/>
                    <a:pt x="317" y="2389"/>
                  </a:cubicBezTo>
                  <a:cubicBezTo>
                    <a:pt x="305" y="2511"/>
                    <a:pt x="310" y="2636"/>
                    <a:pt x="333" y="2758"/>
                  </a:cubicBezTo>
                  <a:cubicBezTo>
                    <a:pt x="207" y="2749"/>
                    <a:pt x="80" y="2825"/>
                    <a:pt x="28" y="2938"/>
                  </a:cubicBezTo>
                  <a:cubicBezTo>
                    <a:pt x="-25" y="3052"/>
                    <a:pt x="-1" y="3198"/>
                    <a:pt x="86" y="3289"/>
                  </a:cubicBezTo>
                  <a:cubicBezTo>
                    <a:pt x="2599" y="3289"/>
                    <a:pt x="2599" y="3289"/>
                    <a:pt x="2599" y="3289"/>
                  </a:cubicBezTo>
                  <a:lnTo>
                    <a:pt x="2798" y="140"/>
                  </a:ln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 name="Google Shape;57;p5"/>
            <p:cNvSpPr/>
            <p:nvPr/>
          </p:nvSpPr>
          <p:spPr>
            <a:xfrm flipH="1" rot="2700000">
              <a:off x="7798655" y="4488713"/>
              <a:ext cx="787797" cy="1162104"/>
            </a:xfrm>
            <a:custGeom>
              <a:rect b="b" l="l" r="r" t="t"/>
              <a:pathLst>
                <a:path extrusionOk="0" h="2341" w="1587">
                  <a:moveTo>
                    <a:pt x="80" y="1122"/>
                  </a:moveTo>
                  <a:lnTo>
                    <a:pt x="80" y="1122"/>
                  </a:lnTo>
                  <a:cubicBezTo>
                    <a:pt x="25" y="846"/>
                    <a:pt x="-2" y="563"/>
                    <a:pt x="1" y="282"/>
                  </a:cubicBezTo>
                  <a:cubicBezTo>
                    <a:pt x="2" y="198"/>
                    <a:pt x="8" y="109"/>
                    <a:pt x="59" y="42"/>
                  </a:cubicBezTo>
                  <a:cubicBezTo>
                    <a:pt x="73" y="24"/>
                    <a:pt x="91" y="7"/>
                    <a:pt x="114" y="2"/>
                  </a:cubicBezTo>
                  <a:cubicBezTo>
                    <a:pt x="179" y="-12"/>
                    <a:pt x="221" y="69"/>
                    <a:pt x="235" y="134"/>
                  </a:cubicBezTo>
                  <a:cubicBezTo>
                    <a:pt x="299" y="433"/>
                    <a:pt x="323" y="738"/>
                    <a:pt x="307" y="1042"/>
                  </a:cubicBezTo>
                  <a:cubicBezTo>
                    <a:pt x="359" y="732"/>
                    <a:pt x="425" y="411"/>
                    <a:pt x="623" y="170"/>
                  </a:cubicBezTo>
                  <a:cubicBezTo>
                    <a:pt x="657" y="129"/>
                    <a:pt x="718" y="89"/>
                    <a:pt x="758" y="123"/>
                  </a:cubicBezTo>
                  <a:cubicBezTo>
                    <a:pt x="775" y="137"/>
                    <a:pt x="781" y="160"/>
                    <a:pt x="785" y="181"/>
                  </a:cubicBezTo>
                  <a:cubicBezTo>
                    <a:pt x="839" y="477"/>
                    <a:pt x="633" y="751"/>
                    <a:pt x="567" y="1044"/>
                  </a:cubicBezTo>
                  <a:cubicBezTo>
                    <a:pt x="715" y="833"/>
                    <a:pt x="897" y="647"/>
                    <a:pt x="1103" y="494"/>
                  </a:cubicBezTo>
                  <a:cubicBezTo>
                    <a:pt x="1154" y="455"/>
                    <a:pt x="1235" y="423"/>
                    <a:pt x="1275" y="472"/>
                  </a:cubicBezTo>
                  <a:cubicBezTo>
                    <a:pt x="1289" y="492"/>
                    <a:pt x="1292" y="519"/>
                    <a:pt x="1289" y="544"/>
                  </a:cubicBezTo>
                  <a:cubicBezTo>
                    <a:pt x="1279" y="605"/>
                    <a:pt x="1239" y="656"/>
                    <a:pt x="1198" y="703"/>
                  </a:cubicBezTo>
                  <a:cubicBezTo>
                    <a:pt x="1058" y="870"/>
                    <a:pt x="910" y="1034"/>
                    <a:pt x="759" y="1193"/>
                  </a:cubicBezTo>
                  <a:cubicBezTo>
                    <a:pt x="897" y="1068"/>
                    <a:pt x="1052" y="963"/>
                    <a:pt x="1219" y="882"/>
                  </a:cubicBezTo>
                  <a:cubicBezTo>
                    <a:pt x="1251" y="866"/>
                    <a:pt x="1288" y="852"/>
                    <a:pt x="1319" y="867"/>
                  </a:cubicBezTo>
                  <a:cubicBezTo>
                    <a:pt x="1380" y="896"/>
                    <a:pt x="1353" y="990"/>
                    <a:pt x="1315" y="1045"/>
                  </a:cubicBezTo>
                  <a:cubicBezTo>
                    <a:pt x="1184" y="1234"/>
                    <a:pt x="1023" y="1403"/>
                    <a:pt x="842" y="1545"/>
                  </a:cubicBezTo>
                  <a:cubicBezTo>
                    <a:pt x="957" y="1498"/>
                    <a:pt x="1053" y="1413"/>
                    <a:pt x="1160" y="1351"/>
                  </a:cubicBezTo>
                  <a:cubicBezTo>
                    <a:pt x="1268" y="1287"/>
                    <a:pt x="1400" y="1243"/>
                    <a:pt x="1516" y="1285"/>
                  </a:cubicBezTo>
                  <a:cubicBezTo>
                    <a:pt x="1536" y="1294"/>
                    <a:pt x="1555" y="1304"/>
                    <a:pt x="1566" y="1321"/>
                  </a:cubicBezTo>
                  <a:cubicBezTo>
                    <a:pt x="1597" y="1371"/>
                    <a:pt x="1545" y="1429"/>
                    <a:pt x="1497" y="1463"/>
                  </a:cubicBezTo>
                  <a:cubicBezTo>
                    <a:pt x="1356" y="1560"/>
                    <a:pt x="1207" y="1641"/>
                    <a:pt x="1049" y="1706"/>
                  </a:cubicBezTo>
                  <a:cubicBezTo>
                    <a:pt x="1158" y="1679"/>
                    <a:pt x="1272" y="1666"/>
                    <a:pt x="1384" y="1666"/>
                  </a:cubicBezTo>
                  <a:cubicBezTo>
                    <a:pt x="1433" y="1666"/>
                    <a:pt x="1484" y="1669"/>
                    <a:pt x="1526" y="1693"/>
                  </a:cubicBezTo>
                  <a:cubicBezTo>
                    <a:pt x="1569" y="1719"/>
                    <a:pt x="1599" y="1771"/>
                    <a:pt x="1583" y="1817"/>
                  </a:cubicBezTo>
                  <a:cubicBezTo>
                    <a:pt x="1566" y="1866"/>
                    <a:pt x="1507" y="1888"/>
                    <a:pt x="1455" y="1902"/>
                  </a:cubicBezTo>
                  <a:cubicBezTo>
                    <a:pt x="1333" y="1935"/>
                    <a:pt x="1211" y="1969"/>
                    <a:pt x="1087" y="2001"/>
                  </a:cubicBezTo>
                  <a:cubicBezTo>
                    <a:pt x="1204" y="2017"/>
                    <a:pt x="1319" y="2035"/>
                    <a:pt x="1434" y="2057"/>
                  </a:cubicBezTo>
                  <a:cubicBezTo>
                    <a:pt x="1498" y="2070"/>
                    <a:pt x="1579" y="2104"/>
                    <a:pt x="1572" y="2168"/>
                  </a:cubicBezTo>
                  <a:cubicBezTo>
                    <a:pt x="1372" y="2220"/>
                    <a:pt x="1171" y="2266"/>
                    <a:pt x="968" y="2304"/>
                  </a:cubicBezTo>
                  <a:cubicBezTo>
                    <a:pt x="898" y="2318"/>
                    <a:pt x="925" y="2341"/>
                    <a:pt x="854" y="2341"/>
                  </a:cubicBezTo>
                  <a:cubicBezTo>
                    <a:pt x="73" y="2341"/>
                    <a:pt x="73" y="2341"/>
                    <a:pt x="73" y="2341"/>
                  </a:cubicBezTo>
                  <a:cubicBezTo>
                    <a:pt x="137" y="2098"/>
                    <a:pt x="157" y="1741"/>
                    <a:pt x="123" y="1493"/>
                  </a:cubicBezTo>
                  <a:cubicBezTo>
                    <a:pt x="109" y="1389"/>
                    <a:pt x="101" y="1224"/>
                    <a:pt x="80" y="11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 name="Google Shape;58;p5"/>
            <p:cNvSpPr/>
            <p:nvPr/>
          </p:nvSpPr>
          <p:spPr>
            <a:xfrm>
              <a:off x="-329021" y="4241306"/>
              <a:ext cx="861754" cy="902195"/>
            </a:xfrm>
            <a:custGeom>
              <a:rect b="b" l="l" r="r" t="t"/>
              <a:pathLst>
                <a:path extrusionOk="0" h="3724" w="3557">
                  <a:moveTo>
                    <a:pt x="3209" y="3724"/>
                  </a:moveTo>
                  <a:lnTo>
                    <a:pt x="3209" y="3724"/>
                  </a:lnTo>
                  <a:cubicBezTo>
                    <a:pt x="3286" y="2841"/>
                    <a:pt x="3403" y="1963"/>
                    <a:pt x="3557" y="1089"/>
                  </a:cubicBezTo>
                  <a:cubicBezTo>
                    <a:pt x="2994" y="1635"/>
                    <a:pt x="2687" y="2384"/>
                    <a:pt x="2396" y="3112"/>
                  </a:cubicBezTo>
                  <a:cubicBezTo>
                    <a:pt x="2383" y="2550"/>
                    <a:pt x="2436" y="1991"/>
                    <a:pt x="2549" y="1441"/>
                  </a:cubicBezTo>
                  <a:cubicBezTo>
                    <a:pt x="2626" y="1052"/>
                    <a:pt x="2736" y="668"/>
                    <a:pt x="2877" y="291"/>
                  </a:cubicBezTo>
                  <a:cubicBezTo>
                    <a:pt x="2412" y="575"/>
                    <a:pt x="2169" y="1073"/>
                    <a:pt x="2015" y="1611"/>
                  </a:cubicBezTo>
                  <a:cubicBezTo>
                    <a:pt x="1942" y="1866"/>
                    <a:pt x="1890" y="2129"/>
                    <a:pt x="1845" y="2384"/>
                  </a:cubicBezTo>
                  <a:cubicBezTo>
                    <a:pt x="1817" y="2254"/>
                    <a:pt x="1793" y="2125"/>
                    <a:pt x="1768" y="1995"/>
                  </a:cubicBezTo>
                  <a:cubicBezTo>
                    <a:pt x="1651" y="1340"/>
                    <a:pt x="1590" y="672"/>
                    <a:pt x="1586" y="0"/>
                  </a:cubicBezTo>
                  <a:cubicBezTo>
                    <a:pt x="1181" y="862"/>
                    <a:pt x="1226" y="1857"/>
                    <a:pt x="1303" y="2813"/>
                  </a:cubicBezTo>
                  <a:cubicBezTo>
                    <a:pt x="1307" y="2865"/>
                    <a:pt x="1315" y="2914"/>
                    <a:pt x="1319" y="2967"/>
                  </a:cubicBezTo>
                  <a:cubicBezTo>
                    <a:pt x="1299" y="2930"/>
                    <a:pt x="1279" y="2894"/>
                    <a:pt x="1258" y="2857"/>
                  </a:cubicBezTo>
                  <a:cubicBezTo>
                    <a:pt x="1064" y="2517"/>
                    <a:pt x="857" y="2185"/>
                    <a:pt x="632" y="1870"/>
                  </a:cubicBezTo>
                  <a:cubicBezTo>
                    <a:pt x="434" y="1591"/>
                    <a:pt x="223" y="1319"/>
                    <a:pt x="0" y="1060"/>
                  </a:cubicBezTo>
                  <a:cubicBezTo>
                    <a:pt x="118" y="1453"/>
                    <a:pt x="235" y="1857"/>
                    <a:pt x="320" y="2267"/>
                  </a:cubicBezTo>
                  <a:cubicBezTo>
                    <a:pt x="421" y="2752"/>
                    <a:pt x="482" y="3246"/>
                    <a:pt x="450" y="3724"/>
                  </a:cubicBezTo>
                  <a:cubicBezTo>
                    <a:pt x="1157" y="3724"/>
                    <a:pt x="1157" y="3724"/>
                    <a:pt x="1157" y="3724"/>
                  </a:cubicBezTo>
                  <a:lnTo>
                    <a:pt x="3209" y="3724"/>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9" name="Google Shape;59;p5"/>
          <p:cNvGrpSpPr/>
          <p:nvPr/>
        </p:nvGrpSpPr>
        <p:grpSpPr>
          <a:xfrm>
            <a:off x="2" y="3535363"/>
            <a:ext cx="8981658" cy="1139587"/>
            <a:chOff x="2" y="3535363"/>
            <a:chExt cx="8981658" cy="1139587"/>
          </a:xfrm>
        </p:grpSpPr>
        <p:sp>
          <p:nvSpPr>
            <p:cNvPr id="60" name="Google Shape;60;p5"/>
            <p:cNvSpPr/>
            <p:nvPr/>
          </p:nvSpPr>
          <p:spPr>
            <a:xfrm flipH="1">
              <a:off x="8515820" y="3535363"/>
              <a:ext cx="465840" cy="987480"/>
            </a:xfrm>
            <a:custGeom>
              <a:rect b="b" l="l" r="r" t="t"/>
              <a:pathLst>
                <a:path extrusionOk="0" h="2743" w="1294">
                  <a:moveTo>
                    <a:pt x="566" y="1938"/>
                  </a:moveTo>
                  <a:lnTo>
                    <a:pt x="566" y="1938"/>
                  </a:lnTo>
                  <a:cubicBezTo>
                    <a:pt x="551" y="1955"/>
                    <a:pt x="540" y="1975"/>
                    <a:pt x="529" y="1993"/>
                  </a:cubicBezTo>
                  <a:cubicBezTo>
                    <a:pt x="531" y="1818"/>
                    <a:pt x="537" y="1643"/>
                    <a:pt x="557" y="1471"/>
                  </a:cubicBezTo>
                  <a:cubicBezTo>
                    <a:pt x="566" y="1370"/>
                    <a:pt x="583" y="1270"/>
                    <a:pt x="603" y="1173"/>
                  </a:cubicBezTo>
                  <a:cubicBezTo>
                    <a:pt x="606" y="1181"/>
                    <a:pt x="612" y="1187"/>
                    <a:pt x="614" y="1196"/>
                  </a:cubicBezTo>
                  <a:cubicBezTo>
                    <a:pt x="649" y="1253"/>
                    <a:pt x="698" y="1316"/>
                    <a:pt x="764" y="1333"/>
                  </a:cubicBezTo>
                  <a:cubicBezTo>
                    <a:pt x="824" y="1348"/>
                    <a:pt x="887" y="1322"/>
                    <a:pt x="924" y="1273"/>
                  </a:cubicBezTo>
                  <a:cubicBezTo>
                    <a:pt x="967" y="1222"/>
                    <a:pt x="982" y="1156"/>
                    <a:pt x="970" y="1090"/>
                  </a:cubicBezTo>
                  <a:cubicBezTo>
                    <a:pt x="961" y="1041"/>
                    <a:pt x="941" y="992"/>
                    <a:pt x="916" y="949"/>
                  </a:cubicBezTo>
                  <a:cubicBezTo>
                    <a:pt x="941" y="952"/>
                    <a:pt x="967" y="952"/>
                    <a:pt x="993" y="943"/>
                  </a:cubicBezTo>
                  <a:cubicBezTo>
                    <a:pt x="1056" y="929"/>
                    <a:pt x="1108" y="886"/>
                    <a:pt x="1142" y="834"/>
                  </a:cubicBezTo>
                  <a:cubicBezTo>
                    <a:pt x="1159" y="806"/>
                    <a:pt x="1171" y="777"/>
                    <a:pt x="1179" y="746"/>
                  </a:cubicBezTo>
                  <a:cubicBezTo>
                    <a:pt x="1191" y="714"/>
                    <a:pt x="1199" y="677"/>
                    <a:pt x="1193" y="642"/>
                  </a:cubicBezTo>
                  <a:cubicBezTo>
                    <a:pt x="1182" y="577"/>
                    <a:pt x="1116" y="559"/>
                    <a:pt x="1059" y="562"/>
                  </a:cubicBezTo>
                  <a:cubicBezTo>
                    <a:pt x="1019" y="565"/>
                    <a:pt x="982" y="574"/>
                    <a:pt x="941" y="579"/>
                  </a:cubicBezTo>
                  <a:cubicBezTo>
                    <a:pt x="913" y="582"/>
                    <a:pt x="887" y="588"/>
                    <a:pt x="858" y="591"/>
                  </a:cubicBezTo>
                  <a:cubicBezTo>
                    <a:pt x="901" y="433"/>
                    <a:pt x="873" y="256"/>
                    <a:pt x="781" y="118"/>
                  </a:cubicBezTo>
                  <a:cubicBezTo>
                    <a:pt x="755" y="81"/>
                    <a:pt x="726" y="41"/>
                    <a:pt x="686" y="18"/>
                  </a:cubicBezTo>
                  <a:cubicBezTo>
                    <a:pt x="640" y="-11"/>
                    <a:pt x="586" y="-5"/>
                    <a:pt x="551" y="38"/>
                  </a:cubicBezTo>
                  <a:cubicBezTo>
                    <a:pt x="491" y="112"/>
                    <a:pt x="468" y="213"/>
                    <a:pt x="463" y="307"/>
                  </a:cubicBezTo>
                  <a:cubicBezTo>
                    <a:pt x="460" y="385"/>
                    <a:pt x="468" y="462"/>
                    <a:pt x="483" y="539"/>
                  </a:cubicBezTo>
                  <a:cubicBezTo>
                    <a:pt x="382" y="468"/>
                    <a:pt x="248" y="445"/>
                    <a:pt x="133" y="494"/>
                  </a:cubicBezTo>
                  <a:cubicBezTo>
                    <a:pt x="58" y="525"/>
                    <a:pt x="-7" y="594"/>
                    <a:pt x="1" y="680"/>
                  </a:cubicBezTo>
                  <a:cubicBezTo>
                    <a:pt x="7" y="763"/>
                    <a:pt x="70" y="829"/>
                    <a:pt x="144" y="860"/>
                  </a:cubicBezTo>
                  <a:cubicBezTo>
                    <a:pt x="210" y="886"/>
                    <a:pt x="285" y="883"/>
                    <a:pt x="357" y="869"/>
                  </a:cubicBezTo>
                  <a:cubicBezTo>
                    <a:pt x="319" y="906"/>
                    <a:pt x="285" y="949"/>
                    <a:pt x="253" y="995"/>
                  </a:cubicBezTo>
                  <a:cubicBezTo>
                    <a:pt x="210" y="1064"/>
                    <a:pt x="167" y="1141"/>
                    <a:pt x="159" y="1224"/>
                  </a:cubicBezTo>
                  <a:cubicBezTo>
                    <a:pt x="153" y="1296"/>
                    <a:pt x="182" y="1379"/>
                    <a:pt x="262" y="1399"/>
                  </a:cubicBezTo>
                  <a:cubicBezTo>
                    <a:pt x="354" y="1419"/>
                    <a:pt x="434" y="1345"/>
                    <a:pt x="488" y="1279"/>
                  </a:cubicBezTo>
                  <a:cubicBezTo>
                    <a:pt x="509" y="1253"/>
                    <a:pt x="526" y="1224"/>
                    <a:pt x="540" y="1196"/>
                  </a:cubicBezTo>
                  <a:cubicBezTo>
                    <a:pt x="506" y="1376"/>
                    <a:pt x="485" y="1563"/>
                    <a:pt x="477" y="1749"/>
                  </a:cubicBezTo>
                  <a:cubicBezTo>
                    <a:pt x="468" y="1964"/>
                    <a:pt x="468" y="2176"/>
                    <a:pt x="466" y="2391"/>
                  </a:cubicBezTo>
                  <a:cubicBezTo>
                    <a:pt x="463" y="2500"/>
                    <a:pt x="463" y="2609"/>
                    <a:pt x="460" y="2715"/>
                  </a:cubicBezTo>
                  <a:cubicBezTo>
                    <a:pt x="460" y="2752"/>
                    <a:pt x="517" y="2752"/>
                    <a:pt x="517" y="2715"/>
                  </a:cubicBezTo>
                  <a:cubicBezTo>
                    <a:pt x="520" y="2520"/>
                    <a:pt x="523" y="2322"/>
                    <a:pt x="526" y="2124"/>
                  </a:cubicBezTo>
                  <a:cubicBezTo>
                    <a:pt x="526" y="2110"/>
                    <a:pt x="526" y="2096"/>
                    <a:pt x="526" y="2081"/>
                  </a:cubicBezTo>
                  <a:cubicBezTo>
                    <a:pt x="566" y="2099"/>
                    <a:pt x="603" y="2113"/>
                    <a:pt x="643" y="2096"/>
                  </a:cubicBezTo>
                  <a:cubicBezTo>
                    <a:pt x="918" y="1973"/>
                    <a:pt x="1136" y="1809"/>
                    <a:pt x="1294" y="1551"/>
                  </a:cubicBezTo>
                  <a:cubicBezTo>
                    <a:pt x="1013" y="1568"/>
                    <a:pt x="741" y="1714"/>
                    <a:pt x="566" y="1938"/>
                  </a:cubicBezTo>
                  <a:moveTo>
                    <a:pt x="466" y="1213"/>
                  </a:moveTo>
                  <a:lnTo>
                    <a:pt x="466" y="1213"/>
                  </a:lnTo>
                  <a:cubicBezTo>
                    <a:pt x="443" y="1244"/>
                    <a:pt x="417" y="1276"/>
                    <a:pt x="388" y="1302"/>
                  </a:cubicBezTo>
                  <a:cubicBezTo>
                    <a:pt x="362" y="1325"/>
                    <a:pt x="328" y="1345"/>
                    <a:pt x="294" y="1345"/>
                  </a:cubicBezTo>
                  <a:cubicBezTo>
                    <a:pt x="279" y="1345"/>
                    <a:pt x="265" y="1342"/>
                    <a:pt x="250" y="1333"/>
                  </a:cubicBezTo>
                  <a:cubicBezTo>
                    <a:pt x="242" y="1325"/>
                    <a:pt x="233" y="1316"/>
                    <a:pt x="228" y="1307"/>
                  </a:cubicBezTo>
                  <a:cubicBezTo>
                    <a:pt x="222" y="1296"/>
                    <a:pt x="219" y="1285"/>
                    <a:pt x="216" y="1270"/>
                  </a:cubicBezTo>
                  <a:cubicBezTo>
                    <a:pt x="216" y="1259"/>
                    <a:pt x="216" y="1241"/>
                    <a:pt x="216" y="1227"/>
                  </a:cubicBezTo>
                  <a:cubicBezTo>
                    <a:pt x="222" y="1158"/>
                    <a:pt x="259" y="1093"/>
                    <a:pt x="296" y="1035"/>
                  </a:cubicBezTo>
                  <a:cubicBezTo>
                    <a:pt x="345" y="958"/>
                    <a:pt x="408" y="889"/>
                    <a:pt x="483" y="832"/>
                  </a:cubicBezTo>
                  <a:cubicBezTo>
                    <a:pt x="506" y="812"/>
                    <a:pt x="480" y="775"/>
                    <a:pt x="454" y="783"/>
                  </a:cubicBezTo>
                  <a:cubicBezTo>
                    <a:pt x="374" y="806"/>
                    <a:pt x="285" y="834"/>
                    <a:pt x="202" y="817"/>
                  </a:cubicBezTo>
                  <a:cubicBezTo>
                    <a:pt x="139" y="803"/>
                    <a:pt x="81" y="760"/>
                    <a:pt x="61" y="700"/>
                  </a:cubicBezTo>
                  <a:cubicBezTo>
                    <a:pt x="41" y="634"/>
                    <a:pt x="87" y="582"/>
                    <a:pt x="141" y="554"/>
                  </a:cubicBezTo>
                  <a:cubicBezTo>
                    <a:pt x="199" y="525"/>
                    <a:pt x="265" y="519"/>
                    <a:pt x="325" y="531"/>
                  </a:cubicBezTo>
                  <a:cubicBezTo>
                    <a:pt x="394" y="545"/>
                    <a:pt x="460" y="582"/>
                    <a:pt x="503" y="637"/>
                  </a:cubicBezTo>
                  <a:cubicBezTo>
                    <a:pt x="523" y="663"/>
                    <a:pt x="560" y="648"/>
                    <a:pt x="554" y="617"/>
                  </a:cubicBezTo>
                  <a:cubicBezTo>
                    <a:pt x="523" y="456"/>
                    <a:pt x="488" y="267"/>
                    <a:pt x="569" y="118"/>
                  </a:cubicBezTo>
                  <a:cubicBezTo>
                    <a:pt x="586" y="87"/>
                    <a:pt x="606" y="46"/>
                    <a:pt x="646" y="61"/>
                  </a:cubicBezTo>
                  <a:cubicBezTo>
                    <a:pt x="681" y="75"/>
                    <a:pt x="706" y="109"/>
                    <a:pt x="726" y="141"/>
                  </a:cubicBezTo>
                  <a:cubicBezTo>
                    <a:pt x="772" y="207"/>
                    <a:pt x="804" y="284"/>
                    <a:pt x="815" y="365"/>
                  </a:cubicBezTo>
                  <a:cubicBezTo>
                    <a:pt x="827" y="445"/>
                    <a:pt x="818" y="528"/>
                    <a:pt x="795" y="605"/>
                  </a:cubicBezTo>
                  <a:cubicBezTo>
                    <a:pt x="786" y="611"/>
                    <a:pt x="784" y="622"/>
                    <a:pt x="784" y="631"/>
                  </a:cubicBezTo>
                  <a:lnTo>
                    <a:pt x="784" y="631"/>
                  </a:lnTo>
                  <a:cubicBezTo>
                    <a:pt x="778" y="645"/>
                    <a:pt x="790" y="663"/>
                    <a:pt x="804" y="668"/>
                  </a:cubicBezTo>
                  <a:cubicBezTo>
                    <a:pt x="818" y="671"/>
                    <a:pt x="832" y="663"/>
                    <a:pt x="838" y="651"/>
                  </a:cubicBezTo>
                  <a:cubicBezTo>
                    <a:pt x="901" y="642"/>
                    <a:pt x="961" y="634"/>
                    <a:pt x="1025" y="622"/>
                  </a:cubicBezTo>
                  <a:cubicBezTo>
                    <a:pt x="1047" y="620"/>
                    <a:pt x="1067" y="617"/>
                    <a:pt x="1090" y="620"/>
                  </a:cubicBezTo>
                  <a:cubicBezTo>
                    <a:pt x="1108" y="622"/>
                    <a:pt x="1125" y="628"/>
                    <a:pt x="1130" y="640"/>
                  </a:cubicBezTo>
                  <a:cubicBezTo>
                    <a:pt x="1145" y="657"/>
                    <a:pt x="1136" y="688"/>
                    <a:pt x="1130" y="708"/>
                  </a:cubicBezTo>
                  <a:cubicBezTo>
                    <a:pt x="1125" y="734"/>
                    <a:pt x="1116" y="757"/>
                    <a:pt x="1105" y="780"/>
                  </a:cubicBezTo>
                  <a:cubicBezTo>
                    <a:pt x="1085" y="823"/>
                    <a:pt x="1050" y="863"/>
                    <a:pt x="1004" y="880"/>
                  </a:cubicBezTo>
                  <a:cubicBezTo>
                    <a:pt x="958" y="901"/>
                    <a:pt x="901" y="901"/>
                    <a:pt x="861" y="869"/>
                  </a:cubicBezTo>
                  <a:cubicBezTo>
                    <a:pt x="849" y="858"/>
                    <a:pt x="835" y="855"/>
                    <a:pt x="824" y="866"/>
                  </a:cubicBezTo>
                  <a:cubicBezTo>
                    <a:pt x="812" y="875"/>
                    <a:pt x="807" y="889"/>
                    <a:pt x="815" y="903"/>
                  </a:cubicBezTo>
                  <a:cubicBezTo>
                    <a:pt x="875" y="989"/>
                    <a:pt x="958" y="1107"/>
                    <a:pt x="895" y="1216"/>
                  </a:cubicBezTo>
                  <a:cubicBezTo>
                    <a:pt x="875" y="1253"/>
                    <a:pt x="835" y="1285"/>
                    <a:pt x="790" y="1279"/>
                  </a:cubicBezTo>
                  <a:cubicBezTo>
                    <a:pt x="738" y="1273"/>
                    <a:pt x="701" y="1222"/>
                    <a:pt x="672" y="1178"/>
                  </a:cubicBezTo>
                  <a:cubicBezTo>
                    <a:pt x="638" y="1121"/>
                    <a:pt x="612" y="1058"/>
                    <a:pt x="606" y="989"/>
                  </a:cubicBezTo>
                  <a:cubicBezTo>
                    <a:pt x="600" y="952"/>
                    <a:pt x="551" y="952"/>
                    <a:pt x="549" y="989"/>
                  </a:cubicBezTo>
                  <a:cubicBezTo>
                    <a:pt x="537" y="1069"/>
                    <a:pt x="509" y="1147"/>
                    <a:pt x="466" y="1213"/>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 name="Google Shape;61;p5"/>
            <p:cNvSpPr/>
            <p:nvPr/>
          </p:nvSpPr>
          <p:spPr>
            <a:xfrm>
              <a:off x="409092" y="4168548"/>
              <a:ext cx="310909" cy="506401"/>
            </a:xfrm>
            <a:custGeom>
              <a:rect b="b" l="l" r="r" t="t"/>
              <a:pathLst>
                <a:path extrusionOk="0" h="1847" w="1134">
                  <a:moveTo>
                    <a:pt x="1134" y="623"/>
                  </a:moveTo>
                  <a:lnTo>
                    <a:pt x="1134" y="623"/>
                  </a:lnTo>
                  <a:cubicBezTo>
                    <a:pt x="1128" y="560"/>
                    <a:pt x="1097" y="503"/>
                    <a:pt x="1048" y="465"/>
                  </a:cubicBezTo>
                  <a:cubicBezTo>
                    <a:pt x="1011" y="437"/>
                    <a:pt x="968" y="417"/>
                    <a:pt x="922" y="411"/>
                  </a:cubicBezTo>
                  <a:cubicBezTo>
                    <a:pt x="997" y="331"/>
                    <a:pt x="1060" y="228"/>
                    <a:pt x="1017" y="119"/>
                  </a:cubicBezTo>
                  <a:cubicBezTo>
                    <a:pt x="997" y="67"/>
                    <a:pt x="954" y="16"/>
                    <a:pt x="896" y="4"/>
                  </a:cubicBezTo>
                  <a:cubicBezTo>
                    <a:pt x="828" y="-13"/>
                    <a:pt x="767" y="33"/>
                    <a:pt x="727" y="87"/>
                  </a:cubicBezTo>
                  <a:cubicBezTo>
                    <a:pt x="681" y="147"/>
                    <a:pt x="647" y="222"/>
                    <a:pt x="632" y="299"/>
                  </a:cubicBezTo>
                  <a:cubicBezTo>
                    <a:pt x="607" y="253"/>
                    <a:pt x="578" y="213"/>
                    <a:pt x="544" y="176"/>
                  </a:cubicBezTo>
                  <a:cubicBezTo>
                    <a:pt x="495" y="125"/>
                    <a:pt x="435" y="79"/>
                    <a:pt x="366" y="64"/>
                  </a:cubicBezTo>
                  <a:cubicBezTo>
                    <a:pt x="294" y="50"/>
                    <a:pt x="223" y="76"/>
                    <a:pt x="194" y="145"/>
                  </a:cubicBezTo>
                  <a:cubicBezTo>
                    <a:pt x="168" y="213"/>
                    <a:pt x="194" y="291"/>
                    <a:pt x="231" y="348"/>
                  </a:cubicBezTo>
                  <a:cubicBezTo>
                    <a:pt x="257" y="391"/>
                    <a:pt x="288" y="428"/>
                    <a:pt x="326" y="463"/>
                  </a:cubicBezTo>
                  <a:cubicBezTo>
                    <a:pt x="277" y="460"/>
                    <a:pt x="228" y="463"/>
                    <a:pt x="183" y="477"/>
                  </a:cubicBezTo>
                  <a:cubicBezTo>
                    <a:pt x="114" y="497"/>
                    <a:pt x="51" y="540"/>
                    <a:pt x="19" y="606"/>
                  </a:cubicBezTo>
                  <a:cubicBezTo>
                    <a:pt x="-10" y="663"/>
                    <a:pt x="-7" y="735"/>
                    <a:pt x="31" y="792"/>
                  </a:cubicBezTo>
                  <a:cubicBezTo>
                    <a:pt x="48" y="821"/>
                    <a:pt x="74" y="841"/>
                    <a:pt x="108" y="855"/>
                  </a:cubicBezTo>
                  <a:cubicBezTo>
                    <a:pt x="145" y="870"/>
                    <a:pt x="191" y="864"/>
                    <a:pt x="231" y="855"/>
                  </a:cubicBezTo>
                  <a:cubicBezTo>
                    <a:pt x="280" y="844"/>
                    <a:pt x="329" y="827"/>
                    <a:pt x="375" y="809"/>
                  </a:cubicBezTo>
                  <a:cubicBezTo>
                    <a:pt x="266" y="1050"/>
                    <a:pt x="197" y="1308"/>
                    <a:pt x="165" y="1572"/>
                  </a:cubicBezTo>
                  <a:cubicBezTo>
                    <a:pt x="157" y="1655"/>
                    <a:pt x="151" y="1735"/>
                    <a:pt x="151" y="1818"/>
                  </a:cubicBezTo>
                  <a:cubicBezTo>
                    <a:pt x="151" y="1856"/>
                    <a:pt x="208" y="1856"/>
                    <a:pt x="208" y="1818"/>
                  </a:cubicBezTo>
                  <a:cubicBezTo>
                    <a:pt x="211" y="1537"/>
                    <a:pt x="263" y="1257"/>
                    <a:pt x="363" y="993"/>
                  </a:cubicBezTo>
                  <a:cubicBezTo>
                    <a:pt x="386" y="921"/>
                    <a:pt x="418" y="855"/>
                    <a:pt x="449" y="787"/>
                  </a:cubicBezTo>
                  <a:cubicBezTo>
                    <a:pt x="438" y="855"/>
                    <a:pt x="432" y="927"/>
                    <a:pt x="432" y="996"/>
                  </a:cubicBezTo>
                  <a:cubicBezTo>
                    <a:pt x="432" y="1068"/>
                    <a:pt x="429" y="1156"/>
                    <a:pt x="484" y="1211"/>
                  </a:cubicBezTo>
                  <a:cubicBezTo>
                    <a:pt x="509" y="1239"/>
                    <a:pt x="547" y="1251"/>
                    <a:pt x="581" y="1245"/>
                  </a:cubicBezTo>
                  <a:cubicBezTo>
                    <a:pt x="615" y="1239"/>
                    <a:pt x="647" y="1219"/>
                    <a:pt x="670" y="1196"/>
                  </a:cubicBezTo>
                  <a:cubicBezTo>
                    <a:pt x="727" y="1139"/>
                    <a:pt x="753" y="1056"/>
                    <a:pt x="767" y="976"/>
                  </a:cubicBezTo>
                  <a:cubicBezTo>
                    <a:pt x="779" y="913"/>
                    <a:pt x="782" y="850"/>
                    <a:pt x="773" y="787"/>
                  </a:cubicBezTo>
                  <a:cubicBezTo>
                    <a:pt x="804" y="812"/>
                    <a:pt x="836" y="833"/>
                    <a:pt x="876" y="841"/>
                  </a:cubicBezTo>
                  <a:cubicBezTo>
                    <a:pt x="942" y="858"/>
                    <a:pt x="1008" y="835"/>
                    <a:pt x="1057" y="792"/>
                  </a:cubicBezTo>
                  <a:cubicBezTo>
                    <a:pt x="1105" y="752"/>
                    <a:pt x="1137" y="686"/>
                    <a:pt x="1134" y="623"/>
                  </a:cubicBezTo>
                  <a:moveTo>
                    <a:pt x="902" y="789"/>
                  </a:moveTo>
                  <a:lnTo>
                    <a:pt x="902" y="789"/>
                  </a:lnTo>
                  <a:cubicBezTo>
                    <a:pt x="836" y="778"/>
                    <a:pt x="787" y="724"/>
                    <a:pt x="747" y="678"/>
                  </a:cubicBezTo>
                  <a:cubicBezTo>
                    <a:pt x="727" y="655"/>
                    <a:pt x="690" y="678"/>
                    <a:pt x="699" y="706"/>
                  </a:cubicBezTo>
                  <a:cubicBezTo>
                    <a:pt x="719" y="778"/>
                    <a:pt x="724" y="852"/>
                    <a:pt x="719" y="927"/>
                  </a:cubicBezTo>
                  <a:cubicBezTo>
                    <a:pt x="710" y="993"/>
                    <a:pt x="693" y="1070"/>
                    <a:pt x="653" y="1127"/>
                  </a:cubicBezTo>
                  <a:cubicBezTo>
                    <a:pt x="627" y="1165"/>
                    <a:pt x="572" y="1214"/>
                    <a:pt x="529" y="1176"/>
                  </a:cubicBezTo>
                  <a:cubicBezTo>
                    <a:pt x="509" y="1159"/>
                    <a:pt x="501" y="1133"/>
                    <a:pt x="498" y="1108"/>
                  </a:cubicBezTo>
                  <a:cubicBezTo>
                    <a:pt x="489" y="1076"/>
                    <a:pt x="489" y="1042"/>
                    <a:pt x="489" y="1007"/>
                  </a:cubicBezTo>
                  <a:cubicBezTo>
                    <a:pt x="489" y="916"/>
                    <a:pt x="498" y="824"/>
                    <a:pt x="515" y="732"/>
                  </a:cubicBezTo>
                  <a:cubicBezTo>
                    <a:pt x="521" y="709"/>
                    <a:pt x="498" y="689"/>
                    <a:pt x="475" y="700"/>
                  </a:cubicBezTo>
                  <a:cubicBezTo>
                    <a:pt x="406" y="735"/>
                    <a:pt x="337" y="764"/>
                    <a:pt x="266" y="787"/>
                  </a:cubicBezTo>
                  <a:cubicBezTo>
                    <a:pt x="208" y="804"/>
                    <a:pt x="137" y="827"/>
                    <a:pt x="91" y="775"/>
                  </a:cubicBezTo>
                  <a:cubicBezTo>
                    <a:pt x="57" y="741"/>
                    <a:pt x="48" y="686"/>
                    <a:pt x="65" y="643"/>
                  </a:cubicBezTo>
                  <a:cubicBezTo>
                    <a:pt x="85" y="591"/>
                    <a:pt x="134" y="554"/>
                    <a:pt x="183" y="534"/>
                  </a:cubicBezTo>
                  <a:cubicBezTo>
                    <a:pt x="260" y="506"/>
                    <a:pt x="349" y="517"/>
                    <a:pt x="426" y="537"/>
                  </a:cubicBezTo>
                  <a:cubicBezTo>
                    <a:pt x="458" y="543"/>
                    <a:pt x="478" y="500"/>
                    <a:pt x="449" y="483"/>
                  </a:cubicBezTo>
                  <a:cubicBezTo>
                    <a:pt x="392" y="448"/>
                    <a:pt x="340" y="405"/>
                    <a:pt x="300" y="351"/>
                  </a:cubicBezTo>
                  <a:cubicBezTo>
                    <a:pt x="268" y="305"/>
                    <a:pt x="234" y="245"/>
                    <a:pt x="243" y="188"/>
                  </a:cubicBezTo>
                  <a:cubicBezTo>
                    <a:pt x="248" y="133"/>
                    <a:pt x="297" y="113"/>
                    <a:pt x="343" y="119"/>
                  </a:cubicBezTo>
                  <a:cubicBezTo>
                    <a:pt x="403" y="127"/>
                    <a:pt x="452" y="164"/>
                    <a:pt x="492" y="208"/>
                  </a:cubicBezTo>
                  <a:cubicBezTo>
                    <a:pt x="547" y="259"/>
                    <a:pt x="587" y="325"/>
                    <a:pt x="612" y="394"/>
                  </a:cubicBezTo>
                  <a:cubicBezTo>
                    <a:pt x="618" y="408"/>
                    <a:pt x="632" y="420"/>
                    <a:pt x="650" y="414"/>
                  </a:cubicBezTo>
                  <a:cubicBezTo>
                    <a:pt x="661" y="411"/>
                    <a:pt x="673" y="394"/>
                    <a:pt x="670" y="380"/>
                  </a:cubicBezTo>
                  <a:cubicBezTo>
                    <a:pt x="664" y="368"/>
                    <a:pt x="658" y="354"/>
                    <a:pt x="653" y="342"/>
                  </a:cubicBezTo>
                  <a:cubicBezTo>
                    <a:pt x="667" y="342"/>
                    <a:pt x="681" y="336"/>
                    <a:pt x="684" y="319"/>
                  </a:cubicBezTo>
                  <a:cubicBezTo>
                    <a:pt x="699" y="259"/>
                    <a:pt x="719" y="202"/>
                    <a:pt x="753" y="150"/>
                  </a:cubicBezTo>
                  <a:cubicBezTo>
                    <a:pt x="779" y="110"/>
                    <a:pt x="816" y="56"/>
                    <a:pt x="870" y="59"/>
                  </a:cubicBezTo>
                  <a:cubicBezTo>
                    <a:pt x="911" y="59"/>
                    <a:pt x="945" y="93"/>
                    <a:pt x="962" y="130"/>
                  </a:cubicBezTo>
                  <a:cubicBezTo>
                    <a:pt x="982" y="176"/>
                    <a:pt x="976" y="225"/>
                    <a:pt x="954" y="268"/>
                  </a:cubicBezTo>
                  <a:cubicBezTo>
                    <a:pt x="928" y="328"/>
                    <a:pt x="879" y="374"/>
                    <a:pt x="836" y="423"/>
                  </a:cubicBezTo>
                  <a:cubicBezTo>
                    <a:pt x="813" y="443"/>
                    <a:pt x="836" y="474"/>
                    <a:pt x="862" y="469"/>
                  </a:cubicBezTo>
                  <a:cubicBezTo>
                    <a:pt x="954" y="451"/>
                    <a:pt x="1057" y="517"/>
                    <a:pt x="1074" y="612"/>
                  </a:cubicBezTo>
                  <a:cubicBezTo>
                    <a:pt x="1091" y="703"/>
                    <a:pt x="997" y="804"/>
                    <a:pt x="902"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 name="Google Shape;62;p5"/>
            <p:cNvSpPr/>
            <p:nvPr/>
          </p:nvSpPr>
          <p:spPr>
            <a:xfrm>
              <a:off x="2" y="3778267"/>
              <a:ext cx="323521" cy="727112"/>
            </a:xfrm>
            <a:custGeom>
              <a:rect b="b" l="l" r="r" t="t"/>
              <a:pathLst>
                <a:path extrusionOk="0" h="2652" w="1180">
                  <a:moveTo>
                    <a:pt x="1058" y="107"/>
                  </a:moveTo>
                  <a:lnTo>
                    <a:pt x="1058" y="107"/>
                  </a:lnTo>
                  <a:cubicBezTo>
                    <a:pt x="1024" y="99"/>
                    <a:pt x="984" y="101"/>
                    <a:pt x="952" y="113"/>
                  </a:cubicBezTo>
                  <a:cubicBezTo>
                    <a:pt x="872" y="145"/>
                    <a:pt x="826" y="219"/>
                    <a:pt x="786" y="291"/>
                  </a:cubicBezTo>
                  <a:cubicBezTo>
                    <a:pt x="786" y="293"/>
                    <a:pt x="783" y="293"/>
                    <a:pt x="783" y="296"/>
                  </a:cubicBezTo>
                  <a:cubicBezTo>
                    <a:pt x="748" y="250"/>
                    <a:pt x="714" y="205"/>
                    <a:pt x="674" y="165"/>
                  </a:cubicBezTo>
                  <a:cubicBezTo>
                    <a:pt x="617" y="101"/>
                    <a:pt x="554" y="38"/>
                    <a:pt x="473" y="10"/>
                  </a:cubicBezTo>
                  <a:cubicBezTo>
                    <a:pt x="436" y="-2"/>
                    <a:pt x="396" y="-5"/>
                    <a:pt x="359" y="10"/>
                  </a:cubicBezTo>
                  <a:cubicBezTo>
                    <a:pt x="324" y="24"/>
                    <a:pt x="298" y="50"/>
                    <a:pt x="284" y="84"/>
                  </a:cubicBezTo>
                  <a:cubicBezTo>
                    <a:pt x="256" y="153"/>
                    <a:pt x="270" y="230"/>
                    <a:pt x="304" y="291"/>
                  </a:cubicBezTo>
                  <a:cubicBezTo>
                    <a:pt x="324" y="331"/>
                    <a:pt x="356" y="368"/>
                    <a:pt x="387" y="400"/>
                  </a:cubicBezTo>
                  <a:cubicBezTo>
                    <a:pt x="278" y="397"/>
                    <a:pt x="167" y="434"/>
                    <a:pt x="84" y="503"/>
                  </a:cubicBezTo>
                  <a:cubicBezTo>
                    <a:pt x="26" y="548"/>
                    <a:pt x="-11" y="620"/>
                    <a:pt x="3" y="695"/>
                  </a:cubicBezTo>
                  <a:cubicBezTo>
                    <a:pt x="17" y="769"/>
                    <a:pt x="86" y="809"/>
                    <a:pt x="161" y="807"/>
                  </a:cubicBezTo>
                  <a:cubicBezTo>
                    <a:pt x="235" y="804"/>
                    <a:pt x="296" y="764"/>
                    <a:pt x="364" y="740"/>
                  </a:cubicBezTo>
                  <a:cubicBezTo>
                    <a:pt x="347" y="815"/>
                    <a:pt x="339" y="890"/>
                    <a:pt x="339" y="967"/>
                  </a:cubicBezTo>
                  <a:cubicBezTo>
                    <a:pt x="336" y="1036"/>
                    <a:pt x="333" y="1119"/>
                    <a:pt x="373" y="1182"/>
                  </a:cubicBezTo>
                  <a:cubicBezTo>
                    <a:pt x="416" y="1248"/>
                    <a:pt x="499" y="1262"/>
                    <a:pt x="571" y="1231"/>
                  </a:cubicBezTo>
                  <a:cubicBezTo>
                    <a:pt x="640" y="1199"/>
                    <a:pt x="680" y="1125"/>
                    <a:pt x="700" y="1056"/>
                  </a:cubicBezTo>
                  <a:cubicBezTo>
                    <a:pt x="705" y="1036"/>
                    <a:pt x="708" y="1019"/>
                    <a:pt x="714" y="1001"/>
                  </a:cubicBezTo>
                  <a:cubicBezTo>
                    <a:pt x="746" y="1171"/>
                    <a:pt x="774" y="1339"/>
                    <a:pt x="797" y="1511"/>
                  </a:cubicBezTo>
                  <a:cubicBezTo>
                    <a:pt x="817" y="1663"/>
                    <a:pt x="832" y="1815"/>
                    <a:pt x="840" y="1970"/>
                  </a:cubicBezTo>
                  <a:cubicBezTo>
                    <a:pt x="774" y="1870"/>
                    <a:pt x="708" y="1772"/>
                    <a:pt x="620" y="1695"/>
                  </a:cubicBezTo>
                  <a:cubicBezTo>
                    <a:pt x="525" y="1609"/>
                    <a:pt x="402" y="1546"/>
                    <a:pt x="276" y="1549"/>
                  </a:cubicBezTo>
                  <a:cubicBezTo>
                    <a:pt x="250" y="1549"/>
                    <a:pt x="215" y="1546"/>
                    <a:pt x="201" y="1529"/>
                  </a:cubicBezTo>
                  <a:cubicBezTo>
                    <a:pt x="336" y="1784"/>
                    <a:pt x="585" y="1841"/>
                    <a:pt x="840" y="1984"/>
                  </a:cubicBezTo>
                  <a:cubicBezTo>
                    <a:pt x="843" y="2062"/>
                    <a:pt x="846" y="2136"/>
                    <a:pt x="849" y="2214"/>
                  </a:cubicBezTo>
                  <a:cubicBezTo>
                    <a:pt x="852" y="2348"/>
                    <a:pt x="852" y="2486"/>
                    <a:pt x="846" y="2624"/>
                  </a:cubicBezTo>
                  <a:cubicBezTo>
                    <a:pt x="843" y="2661"/>
                    <a:pt x="901" y="2661"/>
                    <a:pt x="903" y="2624"/>
                  </a:cubicBezTo>
                  <a:cubicBezTo>
                    <a:pt x="912" y="2383"/>
                    <a:pt x="909" y="2139"/>
                    <a:pt x="892" y="1901"/>
                  </a:cubicBezTo>
                  <a:cubicBezTo>
                    <a:pt x="877" y="1663"/>
                    <a:pt x="846" y="1426"/>
                    <a:pt x="806" y="1193"/>
                  </a:cubicBezTo>
                  <a:cubicBezTo>
                    <a:pt x="792" y="1099"/>
                    <a:pt x="774" y="1007"/>
                    <a:pt x="754" y="915"/>
                  </a:cubicBezTo>
                  <a:cubicBezTo>
                    <a:pt x="763" y="930"/>
                    <a:pt x="774" y="944"/>
                    <a:pt x="786" y="956"/>
                  </a:cubicBezTo>
                  <a:cubicBezTo>
                    <a:pt x="826" y="1001"/>
                    <a:pt x="886" y="1036"/>
                    <a:pt x="946" y="1033"/>
                  </a:cubicBezTo>
                  <a:cubicBezTo>
                    <a:pt x="1084" y="1027"/>
                    <a:pt x="1118" y="855"/>
                    <a:pt x="1087" y="749"/>
                  </a:cubicBezTo>
                  <a:cubicBezTo>
                    <a:pt x="1073" y="700"/>
                    <a:pt x="1047" y="657"/>
                    <a:pt x="1012" y="623"/>
                  </a:cubicBezTo>
                  <a:cubicBezTo>
                    <a:pt x="1104" y="566"/>
                    <a:pt x="1167" y="465"/>
                    <a:pt x="1178" y="356"/>
                  </a:cubicBezTo>
                  <a:cubicBezTo>
                    <a:pt x="1184" y="296"/>
                    <a:pt x="1176" y="228"/>
                    <a:pt x="1141" y="173"/>
                  </a:cubicBezTo>
                  <a:cubicBezTo>
                    <a:pt x="1121" y="141"/>
                    <a:pt x="1092" y="116"/>
                    <a:pt x="1058" y="107"/>
                  </a:cubicBezTo>
                  <a:moveTo>
                    <a:pt x="1075" y="483"/>
                  </a:moveTo>
                  <a:lnTo>
                    <a:pt x="1075" y="483"/>
                  </a:lnTo>
                  <a:cubicBezTo>
                    <a:pt x="1047" y="528"/>
                    <a:pt x="1004" y="569"/>
                    <a:pt x="952" y="589"/>
                  </a:cubicBezTo>
                  <a:cubicBezTo>
                    <a:pt x="929" y="597"/>
                    <a:pt x="923" y="626"/>
                    <a:pt x="943" y="640"/>
                  </a:cubicBezTo>
                  <a:cubicBezTo>
                    <a:pt x="1021" y="692"/>
                    <a:pt x="1058" y="792"/>
                    <a:pt x="1035" y="881"/>
                  </a:cubicBezTo>
                  <a:cubicBezTo>
                    <a:pt x="1024" y="924"/>
                    <a:pt x="998" y="973"/>
                    <a:pt x="949" y="975"/>
                  </a:cubicBezTo>
                  <a:cubicBezTo>
                    <a:pt x="898" y="978"/>
                    <a:pt x="855" y="947"/>
                    <a:pt x="823" y="912"/>
                  </a:cubicBezTo>
                  <a:cubicBezTo>
                    <a:pt x="780" y="861"/>
                    <a:pt x="751" y="801"/>
                    <a:pt x="708" y="749"/>
                  </a:cubicBezTo>
                  <a:cubicBezTo>
                    <a:pt x="700" y="740"/>
                    <a:pt x="683" y="738"/>
                    <a:pt x="674" y="744"/>
                  </a:cubicBezTo>
                  <a:cubicBezTo>
                    <a:pt x="662" y="752"/>
                    <a:pt x="657" y="764"/>
                    <a:pt x="660" y="778"/>
                  </a:cubicBezTo>
                  <a:cubicBezTo>
                    <a:pt x="674" y="849"/>
                    <a:pt x="671" y="927"/>
                    <a:pt x="654" y="1001"/>
                  </a:cubicBezTo>
                  <a:cubicBezTo>
                    <a:pt x="642" y="1062"/>
                    <a:pt x="620" y="1130"/>
                    <a:pt x="568" y="1168"/>
                  </a:cubicBezTo>
                  <a:cubicBezTo>
                    <a:pt x="525" y="1196"/>
                    <a:pt x="459" y="1202"/>
                    <a:pt x="424" y="1156"/>
                  </a:cubicBezTo>
                  <a:cubicBezTo>
                    <a:pt x="390" y="1108"/>
                    <a:pt x="393" y="1036"/>
                    <a:pt x="396" y="978"/>
                  </a:cubicBezTo>
                  <a:cubicBezTo>
                    <a:pt x="396" y="887"/>
                    <a:pt x="407" y="798"/>
                    <a:pt x="427" y="709"/>
                  </a:cubicBezTo>
                  <a:cubicBezTo>
                    <a:pt x="433" y="686"/>
                    <a:pt x="413" y="672"/>
                    <a:pt x="393" y="675"/>
                  </a:cubicBezTo>
                  <a:cubicBezTo>
                    <a:pt x="324" y="686"/>
                    <a:pt x="264" y="726"/>
                    <a:pt x="198" y="744"/>
                  </a:cubicBezTo>
                  <a:cubicBezTo>
                    <a:pt x="149" y="755"/>
                    <a:pt x="84" y="752"/>
                    <a:pt x="63" y="698"/>
                  </a:cubicBezTo>
                  <a:cubicBezTo>
                    <a:pt x="43" y="640"/>
                    <a:pt x="75" y="586"/>
                    <a:pt x="115" y="548"/>
                  </a:cubicBezTo>
                  <a:cubicBezTo>
                    <a:pt x="164" y="509"/>
                    <a:pt x="224" y="483"/>
                    <a:pt x="287" y="468"/>
                  </a:cubicBezTo>
                  <a:cubicBezTo>
                    <a:pt x="359" y="451"/>
                    <a:pt x="433" y="451"/>
                    <a:pt x="505" y="474"/>
                  </a:cubicBezTo>
                  <a:cubicBezTo>
                    <a:pt x="519" y="477"/>
                    <a:pt x="533" y="468"/>
                    <a:pt x="539" y="457"/>
                  </a:cubicBezTo>
                  <a:cubicBezTo>
                    <a:pt x="542" y="445"/>
                    <a:pt x="539" y="425"/>
                    <a:pt x="528" y="420"/>
                  </a:cubicBezTo>
                  <a:cubicBezTo>
                    <a:pt x="465" y="394"/>
                    <a:pt x="407" y="348"/>
                    <a:pt x="370" y="291"/>
                  </a:cubicBezTo>
                  <a:cubicBezTo>
                    <a:pt x="339" y="245"/>
                    <a:pt x="315" y="184"/>
                    <a:pt x="330" y="127"/>
                  </a:cubicBezTo>
                  <a:cubicBezTo>
                    <a:pt x="336" y="101"/>
                    <a:pt x="347" y="81"/>
                    <a:pt x="370" y="67"/>
                  </a:cubicBezTo>
                  <a:cubicBezTo>
                    <a:pt x="396" y="53"/>
                    <a:pt x="424" y="56"/>
                    <a:pt x="453" y="64"/>
                  </a:cubicBezTo>
                  <a:cubicBezTo>
                    <a:pt x="522" y="87"/>
                    <a:pt x="576" y="145"/>
                    <a:pt x="625" y="196"/>
                  </a:cubicBezTo>
                  <a:cubicBezTo>
                    <a:pt x="688" y="262"/>
                    <a:pt x="743" y="331"/>
                    <a:pt x="792" y="408"/>
                  </a:cubicBezTo>
                  <a:cubicBezTo>
                    <a:pt x="812" y="437"/>
                    <a:pt x="860" y="408"/>
                    <a:pt x="840" y="379"/>
                  </a:cubicBezTo>
                  <a:cubicBezTo>
                    <a:pt x="832" y="362"/>
                    <a:pt x="823" y="348"/>
                    <a:pt x="812" y="334"/>
                  </a:cubicBezTo>
                  <a:cubicBezTo>
                    <a:pt x="820" y="334"/>
                    <a:pt x="829" y="331"/>
                    <a:pt x="834" y="319"/>
                  </a:cubicBezTo>
                  <a:cubicBezTo>
                    <a:pt x="863" y="268"/>
                    <a:pt x="895" y="208"/>
                    <a:pt x="949" y="179"/>
                  </a:cubicBezTo>
                  <a:cubicBezTo>
                    <a:pt x="995" y="150"/>
                    <a:pt x="1058" y="150"/>
                    <a:pt x="1090" y="199"/>
                  </a:cubicBezTo>
                  <a:cubicBezTo>
                    <a:pt x="1144" y="285"/>
                    <a:pt x="1127" y="400"/>
                    <a:pt x="1075" y="483"/>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3" name="Google Shape;63;p5"/>
          <p:cNvGrpSpPr/>
          <p:nvPr/>
        </p:nvGrpSpPr>
        <p:grpSpPr>
          <a:xfrm>
            <a:off x="-127851" y="-942818"/>
            <a:ext cx="9509305" cy="1612180"/>
            <a:chOff x="-127851" y="-942818"/>
            <a:chExt cx="9509305" cy="1612180"/>
          </a:xfrm>
        </p:grpSpPr>
        <p:sp>
          <p:nvSpPr>
            <p:cNvPr id="64" name="Google Shape;64;p5"/>
            <p:cNvSpPr/>
            <p:nvPr/>
          </p:nvSpPr>
          <p:spPr>
            <a:xfrm>
              <a:off x="-127851" y="-942818"/>
              <a:ext cx="1108499" cy="1560109"/>
            </a:xfrm>
            <a:custGeom>
              <a:rect b="b" l="l" r="r" t="t"/>
              <a:pathLst>
                <a:path extrusionOk="0" h="1900" w="1350">
                  <a:moveTo>
                    <a:pt x="1343" y="1562"/>
                  </a:moveTo>
                  <a:lnTo>
                    <a:pt x="1343" y="1562"/>
                  </a:lnTo>
                  <a:cubicBezTo>
                    <a:pt x="1335" y="1588"/>
                    <a:pt x="1316" y="1619"/>
                    <a:pt x="1287" y="1651"/>
                  </a:cubicBezTo>
                  <a:cubicBezTo>
                    <a:pt x="1223" y="1723"/>
                    <a:pt x="1157" y="1771"/>
                    <a:pt x="1058" y="1782"/>
                  </a:cubicBezTo>
                  <a:cubicBezTo>
                    <a:pt x="1025" y="1786"/>
                    <a:pt x="867" y="1786"/>
                    <a:pt x="853" y="1751"/>
                  </a:cubicBezTo>
                  <a:cubicBezTo>
                    <a:pt x="875" y="1806"/>
                    <a:pt x="836" y="1872"/>
                    <a:pt x="782" y="1892"/>
                  </a:cubicBezTo>
                  <a:cubicBezTo>
                    <a:pt x="727" y="1912"/>
                    <a:pt x="662" y="1892"/>
                    <a:pt x="620" y="1852"/>
                  </a:cubicBezTo>
                  <a:cubicBezTo>
                    <a:pt x="576" y="1812"/>
                    <a:pt x="554" y="1756"/>
                    <a:pt x="542" y="1699"/>
                  </a:cubicBezTo>
                  <a:cubicBezTo>
                    <a:pt x="497" y="1778"/>
                    <a:pt x="398" y="1812"/>
                    <a:pt x="308" y="1830"/>
                  </a:cubicBezTo>
                  <a:cubicBezTo>
                    <a:pt x="236" y="1846"/>
                    <a:pt x="160" y="1855"/>
                    <a:pt x="90" y="1837"/>
                  </a:cubicBezTo>
                  <a:cubicBezTo>
                    <a:pt x="67" y="1830"/>
                    <a:pt x="34" y="1823"/>
                    <a:pt x="0" y="1812"/>
                  </a:cubicBezTo>
                  <a:cubicBezTo>
                    <a:pt x="0" y="74"/>
                    <a:pt x="0" y="74"/>
                    <a:pt x="0" y="74"/>
                  </a:cubicBezTo>
                  <a:cubicBezTo>
                    <a:pt x="127" y="3"/>
                    <a:pt x="268" y="-29"/>
                    <a:pt x="392" y="34"/>
                  </a:cubicBezTo>
                  <a:cubicBezTo>
                    <a:pt x="489" y="81"/>
                    <a:pt x="554" y="179"/>
                    <a:pt x="592" y="279"/>
                  </a:cubicBezTo>
                  <a:cubicBezTo>
                    <a:pt x="665" y="476"/>
                    <a:pt x="655" y="703"/>
                    <a:pt x="560" y="893"/>
                  </a:cubicBezTo>
                  <a:cubicBezTo>
                    <a:pt x="624" y="814"/>
                    <a:pt x="764" y="865"/>
                    <a:pt x="805" y="958"/>
                  </a:cubicBezTo>
                  <a:cubicBezTo>
                    <a:pt x="845" y="1052"/>
                    <a:pt x="819" y="1160"/>
                    <a:pt x="791" y="1258"/>
                  </a:cubicBezTo>
                  <a:cubicBezTo>
                    <a:pt x="856" y="1210"/>
                    <a:pt x="953" y="1214"/>
                    <a:pt x="1013" y="1266"/>
                  </a:cubicBezTo>
                  <a:cubicBezTo>
                    <a:pt x="1074" y="1316"/>
                    <a:pt x="1094" y="1412"/>
                    <a:pt x="1057" y="1482"/>
                  </a:cubicBezTo>
                  <a:cubicBezTo>
                    <a:pt x="1200" y="1371"/>
                    <a:pt x="1387" y="1426"/>
                    <a:pt x="1343" y="1562"/>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 name="Google Shape;65;p5"/>
            <p:cNvSpPr/>
            <p:nvPr/>
          </p:nvSpPr>
          <p:spPr>
            <a:xfrm>
              <a:off x="7984463" y="-890763"/>
              <a:ext cx="1396992" cy="1560126"/>
            </a:xfrm>
            <a:custGeom>
              <a:rect b="b" l="l" r="r" t="t"/>
              <a:pathLst>
                <a:path extrusionOk="0" h="2027" w="1815">
                  <a:moveTo>
                    <a:pt x="1815" y="17"/>
                  </a:moveTo>
                  <a:lnTo>
                    <a:pt x="1815" y="17"/>
                  </a:lnTo>
                  <a:cubicBezTo>
                    <a:pt x="1815" y="2000"/>
                    <a:pt x="1815" y="2000"/>
                    <a:pt x="1815" y="2000"/>
                  </a:cubicBezTo>
                  <a:cubicBezTo>
                    <a:pt x="1771" y="2020"/>
                    <a:pt x="1721" y="2029"/>
                    <a:pt x="1673" y="2027"/>
                  </a:cubicBezTo>
                  <a:cubicBezTo>
                    <a:pt x="1554" y="2023"/>
                    <a:pt x="1443" y="1955"/>
                    <a:pt x="1360" y="1869"/>
                  </a:cubicBezTo>
                  <a:cubicBezTo>
                    <a:pt x="1282" y="1919"/>
                    <a:pt x="1182" y="1943"/>
                    <a:pt x="1093" y="1911"/>
                  </a:cubicBezTo>
                  <a:cubicBezTo>
                    <a:pt x="1015" y="1883"/>
                    <a:pt x="952" y="1806"/>
                    <a:pt x="949" y="1723"/>
                  </a:cubicBezTo>
                  <a:cubicBezTo>
                    <a:pt x="935" y="1807"/>
                    <a:pt x="817" y="1848"/>
                    <a:pt x="723" y="1841"/>
                  </a:cubicBezTo>
                  <a:cubicBezTo>
                    <a:pt x="574" y="1832"/>
                    <a:pt x="428" y="1771"/>
                    <a:pt x="316" y="1671"/>
                  </a:cubicBezTo>
                  <a:cubicBezTo>
                    <a:pt x="259" y="1752"/>
                    <a:pt x="124" y="1752"/>
                    <a:pt x="57" y="1680"/>
                  </a:cubicBezTo>
                  <a:cubicBezTo>
                    <a:pt x="-12" y="1608"/>
                    <a:pt x="-16" y="1489"/>
                    <a:pt x="33" y="1403"/>
                  </a:cubicBezTo>
                  <a:cubicBezTo>
                    <a:pt x="104" y="1279"/>
                    <a:pt x="291" y="1228"/>
                    <a:pt x="396" y="1325"/>
                  </a:cubicBezTo>
                  <a:cubicBezTo>
                    <a:pt x="362" y="1204"/>
                    <a:pt x="424" y="1064"/>
                    <a:pt x="534" y="1006"/>
                  </a:cubicBezTo>
                  <a:cubicBezTo>
                    <a:pt x="645" y="946"/>
                    <a:pt x="795" y="975"/>
                    <a:pt x="877" y="1069"/>
                  </a:cubicBezTo>
                  <a:cubicBezTo>
                    <a:pt x="869" y="969"/>
                    <a:pt x="872" y="861"/>
                    <a:pt x="924" y="775"/>
                  </a:cubicBezTo>
                  <a:cubicBezTo>
                    <a:pt x="972" y="700"/>
                    <a:pt x="1071" y="652"/>
                    <a:pt x="1153" y="679"/>
                  </a:cubicBezTo>
                  <a:cubicBezTo>
                    <a:pt x="1145" y="670"/>
                    <a:pt x="1141" y="657"/>
                    <a:pt x="1139" y="647"/>
                  </a:cubicBezTo>
                  <a:cubicBezTo>
                    <a:pt x="1105" y="459"/>
                    <a:pt x="1176" y="255"/>
                    <a:pt x="1320" y="132"/>
                  </a:cubicBezTo>
                  <a:cubicBezTo>
                    <a:pt x="1454" y="17"/>
                    <a:pt x="1644" y="-26"/>
                    <a:pt x="1815" y="1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8" name="Google Shape;68;p6"/>
          <p:cNvGrpSpPr/>
          <p:nvPr/>
        </p:nvGrpSpPr>
        <p:grpSpPr>
          <a:xfrm>
            <a:off x="-77929" y="-892825"/>
            <a:ext cx="9221928" cy="2221043"/>
            <a:chOff x="-77929" y="-892825"/>
            <a:chExt cx="9221928" cy="2221043"/>
          </a:xfrm>
        </p:grpSpPr>
        <p:sp>
          <p:nvSpPr>
            <p:cNvPr id="69" name="Google Shape;69;p6"/>
            <p:cNvSpPr/>
            <p:nvPr/>
          </p:nvSpPr>
          <p:spPr>
            <a:xfrm>
              <a:off x="8000997" y="-5"/>
              <a:ext cx="1143001" cy="1328224"/>
            </a:xfrm>
            <a:custGeom>
              <a:rect b="b" l="l" r="r" t="t"/>
              <a:pathLst>
                <a:path extrusionOk="0" h="2388" w="2055">
                  <a:moveTo>
                    <a:pt x="2055" y="0"/>
                  </a:moveTo>
                  <a:lnTo>
                    <a:pt x="2055" y="0"/>
                  </a:lnTo>
                  <a:cubicBezTo>
                    <a:pt x="2055" y="2388"/>
                    <a:pt x="2055" y="2388"/>
                    <a:pt x="2055" y="2388"/>
                  </a:cubicBezTo>
                  <a:cubicBezTo>
                    <a:pt x="1857" y="2305"/>
                    <a:pt x="1658" y="2189"/>
                    <a:pt x="1552" y="2001"/>
                  </a:cubicBezTo>
                  <a:cubicBezTo>
                    <a:pt x="1390" y="1711"/>
                    <a:pt x="1466" y="1277"/>
                    <a:pt x="1190" y="1089"/>
                  </a:cubicBezTo>
                  <a:cubicBezTo>
                    <a:pt x="987" y="950"/>
                    <a:pt x="666" y="1016"/>
                    <a:pt x="514" y="821"/>
                  </a:cubicBezTo>
                  <a:cubicBezTo>
                    <a:pt x="414" y="694"/>
                    <a:pt x="436" y="511"/>
                    <a:pt x="372" y="362"/>
                  </a:cubicBezTo>
                  <a:cubicBezTo>
                    <a:pt x="304" y="199"/>
                    <a:pt x="147" y="103"/>
                    <a:pt x="0" y="0"/>
                  </a:cubicBezTo>
                  <a:lnTo>
                    <a:pt x="2055"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 name="Google Shape;70;p6"/>
            <p:cNvSpPr/>
            <p:nvPr/>
          </p:nvSpPr>
          <p:spPr>
            <a:xfrm>
              <a:off x="-77929" y="-892825"/>
              <a:ext cx="1238249" cy="1432325"/>
            </a:xfrm>
            <a:custGeom>
              <a:rect b="b" l="l" r="r" t="t"/>
              <a:pathLst>
                <a:path extrusionOk="0" h="2491" w="1289">
                  <a:moveTo>
                    <a:pt x="1255" y="2037"/>
                  </a:moveTo>
                  <a:lnTo>
                    <a:pt x="1255" y="2037"/>
                  </a:lnTo>
                  <a:cubicBezTo>
                    <a:pt x="1253" y="2099"/>
                    <a:pt x="1215" y="2249"/>
                    <a:pt x="1153" y="2240"/>
                  </a:cubicBezTo>
                  <a:cubicBezTo>
                    <a:pt x="1094" y="2232"/>
                    <a:pt x="1041" y="2191"/>
                    <a:pt x="994" y="2152"/>
                  </a:cubicBezTo>
                  <a:cubicBezTo>
                    <a:pt x="984" y="2218"/>
                    <a:pt x="927" y="2275"/>
                    <a:pt x="862" y="2284"/>
                  </a:cubicBezTo>
                  <a:cubicBezTo>
                    <a:pt x="796" y="2294"/>
                    <a:pt x="725" y="2255"/>
                    <a:pt x="697" y="2193"/>
                  </a:cubicBezTo>
                  <a:cubicBezTo>
                    <a:pt x="703" y="2291"/>
                    <a:pt x="614" y="2377"/>
                    <a:pt x="519" y="2381"/>
                  </a:cubicBezTo>
                  <a:cubicBezTo>
                    <a:pt x="422" y="2384"/>
                    <a:pt x="332" y="2316"/>
                    <a:pt x="295" y="2229"/>
                  </a:cubicBezTo>
                  <a:cubicBezTo>
                    <a:pt x="284" y="2354"/>
                    <a:pt x="181" y="2466"/>
                    <a:pt x="57" y="2487"/>
                  </a:cubicBezTo>
                  <a:cubicBezTo>
                    <a:pt x="38" y="2490"/>
                    <a:pt x="20" y="2492"/>
                    <a:pt x="0" y="2490"/>
                  </a:cubicBezTo>
                  <a:cubicBezTo>
                    <a:pt x="0" y="1"/>
                    <a:pt x="0" y="1"/>
                    <a:pt x="0" y="1"/>
                  </a:cubicBezTo>
                  <a:cubicBezTo>
                    <a:pt x="80" y="-5"/>
                    <a:pt x="160" y="11"/>
                    <a:pt x="226" y="59"/>
                  </a:cubicBezTo>
                  <a:cubicBezTo>
                    <a:pt x="343" y="142"/>
                    <a:pt x="385" y="295"/>
                    <a:pt x="398" y="438"/>
                  </a:cubicBezTo>
                  <a:cubicBezTo>
                    <a:pt x="414" y="624"/>
                    <a:pt x="395" y="813"/>
                    <a:pt x="338" y="991"/>
                  </a:cubicBezTo>
                  <a:cubicBezTo>
                    <a:pt x="393" y="919"/>
                    <a:pt x="470" y="855"/>
                    <a:pt x="560" y="858"/>
                  </a:cubicBezTo>
                  <a:cubicBezTo>
                    <a:pt x="668" y="862"/>
                    <a:pt x="751" y="967"/>
                    <a:pt x="768" y="1074"/>
                  </a:cubicBezTo>
                  <a:cubicBezTo>
                    <a:pt x="785" y="1180"/>
                    <a:pt x="751" y="1288"/>
                    <a:pt x="719" y="1392"/>
                  </a:cubicBezTo>
                  <a:cubicBezTo>
                    <a:pt x="770" y="1325"/>
                    <a:pt x="888" y="1367"/>
                    <a:pt x="919" y="1446"/>
                  </a:cubicBezTo>
                  <a:cubicBezTo>
                    <a:pt x="949" y="1524"/>
                    <a:pt x="923" y="1612"/>
                    <a:pt x="897" y="1692"/>
                  </a:cubicBezTo>
                  <a:cubicBezTo>
                    <a:pt x="992" y="1629"/>
                    <a:pt x="1130" y="1642"/>
                    <a:pt x="1212" y="1722"/>
                  </a:cubicBezTo>
                  <a:cubicBezTo>
                    <a:pt x="1295" y="1802"/>
                    <a:pt x="1313" y="1938"/>
                    <a:pt x="1255" y="203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1" name="Google Shape;71;p6"/>
          <p:cNvGrpSpPr/>
          <p:nvPr/>
        </p:nvGrpSpPr>
        <p:grpSpPr>
          <a:xfrm>
            <a:off x="-184125" y="3235502"/>
            <a:ext cx="9506652" cy="2196514"/>
            <a:chOff x="-184125" y="3235502"/>
            <a:chExt cx="9506652" cy="2196514"/>
          </a:xfrm>
        </p:grpSpPr>
        <p:sp>
          <p:nvSpPr>
            <p:cNvPr id="72" name="Google Shape;72;p6"/>
            <p:cNvSpPr/>
            <p:nvPr/>
          </p:nvSpPr>
          <p:spPr>
            <a:xfrm flipH="1" rot="1158221">
              <a:off x="87272" y="3346390"/>
              <a:ext cx="865897" cy="1146713"/>
            </a:xfrm>
            <a:custGeom>
              <a:rect b="b" l="l" r="r" t="t"/>
              <a:pathLst>
                <a:path extrusionOk="0" h="2793" w="2109">
                  <a:moveTo>
                    <a:pt x="2089" y="7"/>
                  </a:moveTo>
                  <a:lnTo>
                    <a:pt x="2089" y="7"/>
                  </a:lnTo>
                  <a:cubicBezTo>
                    <a:pt x="2071" y="-3"/>
                    <a:pt x="2053" y="1"/>
                    <a:pt x="2035" y="7"/>
                  </a:cubicBezTo>
                  <a:cubicBezTo>
                    <a:pt x="1946" y="35"/>
                    <a:pt x="1877" y="100"/>
                    <a:pt x="1815" y="171"/>
                  </a:cubicBezTo>
                  <a:cubicBezTo>
                    <a:pt x="1773" y="221"/>
                    <a:pt x="1734" y="270"/>
                    <a:pt x="1699" y="326"/>
                  </a:cubicBezTo>
                  <a:cubicBezTo>
                    <a:pt x="1689" y="342"/>
                    <a:pt x="1672" y="363"/>
                    <a:pt x="1657" y="385"/>
                  </a:cubicBezTo>
                  <a:cubicBezTo>
                    <a:pt x="1550" y="434"/>
                    <a:pt x="1463" y="520"/>
                    <a:pt x="1397" y="623"/>
                  </a:cubicBezTo>
                  <a:cubicBezTo>
                    <a:pt x="1409" y="570"/>
                    <a:pt x="1418" y="520"/>
                    <a:pt x="1430" y="468"/>
                  </a:cubicBezTo>
                  <a:cubicBezTo>
                    <a:pt x="1460" y="348"/>
                    <a:pt x="1475" y="221"/>
                    <a:pt x="1433" y="103"/>
                  </a:cubicBezTo>
                  <a:cubicBezTo>
                    <a:pt x="1421" y="69"/>
                    <a:pt x="1392" y="32"/>
                    <a:pt x="1359" y="44"/>
                  </a:cubicBezTo>
                  <a:cubicBezTo>
                    <a:pt x="1341" y="50"/>
                    <a:pt x="1332" y="65"/>
                    <a:pt x="1323" y="84"/>
                  </a:cubicBezTo>
                  <a:cubicBezTo>
                    <a:pt x="1284" y="168"/>
                    <a:pt x="1281" y="267"/>
                    <a:pt x="1290" y="363"/>
                  </a:cubicBezTo>
                  <a:cubicBezTo>
                    <a:pt x="1296" y="427"/>
                    <a:pt x="1308" y="493"/>
                    <a:pt x="1323" y="554"/>
                  </a:cubicBezTo>
                  <a:cubicBezTo>
                    <a:pt x="1329" y="592"/>
                    <a:pt x="1338" y="654"/>
                    <a:pt x="1356" y="694"/>
                  </a:cubicBezTo>
                  <a:cubicBezTo>
                    <a:pt x="1341" y="722"/>
                    <a:pt x="1329" y="753"/>
                    <a:pt x="1317" y="784"/>
                  </a:cubicBezTo>
                  <a:cubicBezTo>
                    <a:pt x="1293" y="843"/>
                    <a:pt x="1272" y="908"/>
                    <a:pt x="1257" y="973"/>
                  </a:cubicBezTo>
                  <a:cubicBezTo>
                    <a:pt x="1257" y="957"/>
                    <a:pt x="1260" y="942"/>
                    <a:pt x="1260" y="927"/>
                  </a:cubicBezTo>
                  <a:cubicBezTo>
                    <a:pt x="1263" y="803"/>
                    <a:pt x="1251" y="672"/>
                    <a:pt x="1189" y="570"/>
                  </a:cubicBezTo>
                  <a:cubicBezTo>
                    <a:pt x="1171" y="539"/>
                    <a:pt x="1135" y="508"/>
                    <a:pt x="1102" y="527"/>
                  </a:cubicBezTo>
                  <a:cubicBezTo>
                    <a:pt x="1088" y="536"/>
                    <a:pt x="1082" y="554"/>
                    <a:pt x="1076" y="573"/>
                  </a:cubicBezTo>
                  <a:cubicBezTo>
                    <a:pt x="1055" y="666"/>
                    <a:pt x="1073" y="762"/>
                    <a:pt x="1102" y="852"/>
                  </a:cubicBezTo>
                  <a:cubicBezTo>
                    <a:pt x="1120" y="914"/>
                    <a:pt x="1144" y="976"/>
                    <a:pt x="1171" y="1035"/>
                  </a:cubicBezTo>
                  <a:cubicBezTo>
                    <a:pt x="1183" y="1066"/>
                    <a:pt x="1201" y="1116"/>
                    <a:pt x="1225" y="1153"/>
                  </a:cubicBezTo>
                  <a:cubicBezTo>
                    <a:pt x="1210" y="1249"/>
                    <a:pt x="1198" y="1345"/>
                    <a:pt x="1183" y="1441"/>
                  </a:cubicBezTo>
                  <a:cubicBezTo>
                    <a:pt x="1174" y="1494"/>
                    <a:pt x="1162" y="1547"/>
                    <a:pt x="1150" y="1596"/>
                  </a:cubicBezTo>
                  <a:cubicBezTo>
                    <a:pt x="1141" y="1537"/>
                    <a:pt x="1132" y="1475"/>
                    <a:pt x="1123" y="1416"/>
                  </a:cubicBezTo>
                  <a:cubicBezTo>
                    <a:pt x="1108" y="1292"/>
                    <a:pt x="1079" y="1169"/>
                    <a:pt x="1001" y="1075"/>
                  </a:cubicBezTo>
                  <a:cubicBezTo>
                    <a:pt x="977" y="1048"/>
                    <a:pt x="938" y="1023"/>
                    <a:pt x="912" y="1044"/>
                  </a:cubicBezTo>
                  <a:cubicBezTo>
                    <a:pt x="897" y="1057"/>
                    <a:pt x="894" y="1079"/>
                    <a:pt x="891" y="1097"/>
                  </a:cubicBezTo>
                  <a:cubicBezTo>
                    <a:pt x="885" y="1190"/>
                    <a:pt x="918" y="1283"/>
                    <a:pt x="956" y="1370"/>
                  </a:cubicBezTo>
                  <a:cubicBezTo>
                    <a:pt x="983" y="1429"/>
                    <a:pt x="1016" y="1485"/>
                    <a:pt x="1052" y="1537"/>
                  </a:cubicBezTo>
                  <a:cubicBezTo>
                    <a:pt x="1073" y="1569"/>
                    <a:pt x="1102" y="1624"/>
                    <a:pt x="1135" y="1655"/>
                  </a:cubicBezTo>
                  <a:cubicBezTo>
                    <a:pt x="1100" y="1786"/>
                    <a:pt x="1049" y="1913"/>
                    <a:pt x="986" y="2031"/>
                  </a:cubicBezTo>
                  <a:cubicBezTo>
                    <a:pt x="980" y="2043"/>
                    <a:pt x="974" y="2055"/>
                    <a:pt x="968" y="2068"/>
                  </a:cubicBezTo>
                  <a:cubicBezTo>
                    <a:pt x="956" y="1999"/>
                    <a:pt x="948" y="1934"/>
                    <a:pt x="938" y="1866"/>
                  </a:cubicBezTo>
                  <a:cubicBezTo>
                    <a:pt x="924" y="1745"/>
                    <a:pt x="894" y="1618"/>
                    <a:pt x="816" y="1525"/>
                  </a:cubicBezTo>
                  <a:cubicBezTo>
                    <a:pt x="793" y="1497"/>
                    <a:pt x="754" y="1475"/>
                    <a:pt x="724" y="1497"/>
                  </a:cubicBezTo>
                  <a:cubicBezTo>
                    <a:pt x="712" y="1510"/>
                    <a:pt x="706" y="1528"/>
                    <a:pt x="706" y="1550"/>
                  </a:cubicBezTo>
                  <a:cubicBezTo>
                    <a:pt x="697" y="1643"/>
                    <a:pt x="730" y="1736"/>
                    <a:pt x="772" y="1819"/>
                  </a:cubicBezTo>
                  <a:cubicBezTo>
                    <a:pt x="799" y="1878"/>
                    <a:pt x="831" y="1937"/>
                    <a:pt x="867" y="1990"/>
                  </a:cubicBezTo>
                  <a:cubicBezTo>
                    <a:pt x="885" y="2018"/>
                    <a:pt x="915" y="2074"/>
                    <a:pt x="944" y="2105"/>
                  </a:cubicBezTo>
                  <a:cubicBezTo>
                    <a:pt x="867" y="2235"/>
                    <a:pt x="769" y="2356"/>
                    <a:pt x="656" y="2455"/>
                  </a:cubicBezTo>
                  <a:cubicBezTo>
                    <a:pt x="644" y="2378"/>
                    <a:pt x="629" y="2297"/>
                    <a:pt x="620" y="2220"/>
                  </a:cubicBezTo>
                  <a:cubicBezTo>
                    <a:pt x="605" y="2095"/>
                    <a:pt x="575" y="1968"/>
                    <a:pt x="498" y="1878"/>
                  </a:cubicBezTo>
                  <a:cubicBezTo>
                    <a:pt x="474" y="1850"/>
                    <a:pt x="435" y="1826"/>
                    <a:pt x="408" y="1847"/>
                  </a:cubicBezTo>
                  <a:cubicBezTo>
                    <a:pt x="393" y="1860"/>
                    <a:pt x="390" y="1882"/>
                    <a:pt x="387" y="1900"/>
                  </a:cubicBezTo>
                  <a:cubicBezTo>
                    <a:pt x="381" y="1993"/>
                    <a:pt x="414" y="2086"/>
                    <a:pt x="453" y="2173"/>
                  </a:cubicBezTo>
                  <a:cubicBezTo>
                    <a:pt x="480" y="2232"/>
                    <a:pt x="512" y="2288"/>
                    <a:pt x="548" y="2340"/>
                  </a:cubicBezTo>
                  <a:cubicBezTo>
                    <a:pt x="569" y="2375"/>
                    <a:pt x="605" y="2440"/>
                    <a:pt x="641" y="2468"/>
                  </a:cubicBezTo>
                  <a:cubicBezTo>
                    <a:pt x="632" y="2474"/>
                    <a:pt x="623" y="2483"/>
                    <a:pt x="614" y="2489"/>
                  </a:cubicBezTo>
                  <a:cubicBezTo>
                    <a:pt x="462" y="2607"/>
                    <a:pt x="286" y="2688"/>
                    <a:pt x="98" y="2719"/>
                  </a:cubicBezTo>
                  <a:cubicBezTo>
                    <a:pt x="77" y="2722"/>
                    <a:pt x="54" y="2722"/>
                    <a:pt x="33" y="2725"/>
                  </a:cubicBezTo>
                  <a:cubicBezTo>
                    <a:pt x="15" y="2725"/>
                    <a:pt x="0" y="2740"/>
                    <a:pt x="0" y="2759"/>
                  </a:cubicBezTo>
                  <a:cubicBezTo>
                    <a:pt x="0" y="2775"/>
                    <a:pt x="15" y="2793"/>
                    <a:pt x="33" y="2793"/>
                  </a:cubicBezTo>
                  <a:cubicBezTo>
                    <a:pt x="223" y="2778"/>
                    <a:pt x="411" y="2710"/>
                    <a:pt x="572" y="2601"/>
                  </a:cubicBezTo>
                  <a:cubicBezTo>
                    <a:pt x="614" y="2573"/>
                    <a:pt x="650" y="2545"/>
                    <a:pt x="685" y="2514"/>
                  </a:cubicBezTo>
                  <a:cubicBezTo>
                    <a:pt x="757" y="2511"/>
                    <a:pt x="828" y="2508"/>
                    <a:pt x="900" y="2505"/>
                  </a:cubicBezTo>
                  <a:cubicBezTo>
                    <a:pt x="1019" y="2505"/>
                    <a:pt x="1144" y="2489"/>
                    <a:pt x="1243" y="2418"/>
                  </a:cubicBezTo>
                  <a:cubicBezTo>
                    <a:pt x="1269" y="2396"/>
                    <a:pt x="1299" y="2359"/>
                    <a:pt x="1278" y="2328"/>
                  </a:cubicBezTo>
                  <a:cubicBezTo>
                    <a:pt x="1269" y="2313"/>
                    <a:pt x="1249" y="2306"/>
                    <a:pt x="1231" y="2300"/>
                  </a:cubicBezTo>
                  <a:cubicBezTo>
                    <a:pt x="1144" y="2285"/>
                    <a:pt x="1052" y="2306"/>
                    <a:pt x="965" y="2337"/>
                  </a:cubicBezTo>
                  <a:cubicBezTo>
                    <a:pt x="906" y="2362"/>
                    <a:pt x="849" y="2387"/>
                    <a:pt x="793" y="2418"/>
                  </a:cubicBezTo>
                  <a:cubicBezTo>
                    <a:pt x="789" y="2418"/>
                    <a:pt x="789" y="2421"/>
                    <a:pt x="787" y="2421"/>
                  </a:cubicBezTo>
                  <a:cubicBezTo>
                    <a:pt x="861" y="2344"/>
                    <a:pt x="930" y="2257"/>
                    <a:pt x="986" y="2164"/>
                  </a:cubicBezTo>
                  <a:cubicBezTo>
                    <a:pt x="995" y="2151"/>
                    <a:pt x="1001" y="2139"/>
                    <a:pt x="1010" y="2127"/>
                  </a:cubicBezTo>
                  <a:cubicBezTo>
                    <a:pt x="1073" y="2123"/>
                    <a:pt x="1138" y="2120"/>
                    <a:pt x="1204" y="2120"/>
                  </a:cubicBezTo>
                  <a:cubicBezTo>
                    <a:pt x="1320" y="2117"/>
                    <a:pt x="1445" y="2102"/>
                    <a:pt x="1544" y="2031"/>
                  </a:cubicBezTo>
                  <a:cubicBezTo>
                    <a:pt x="1570" y="2009"/>
                    <a:pt x="1600" y="1972"/>
                    <a:pt x="1579" y="1941"/>
                  </a:cubicBezTo>
                  <a:cubicBezTo>
                    <a:pt x="1570" y="1925"/>
                    <a:pt x="1552" y="1919"/>
                    <a:pt x="1535" y="1916"/>
                  </a:cubicBezTo>
                  <a:cubicBezTo>
                    <a:pt x="1445" y="1897"/>
                    <a:pt x="1353" y="1919"/>
                    <a:pt x="1266" y="1953"/>
                  </a:cubicBezTo>
                  <a:cubicBezTo>
                    <a:pt x="1207" y="1975"/>
                    <a:pt x="1150" y="1999"/>
                    <a:pt x="1094" y="2031"/>
                  </a:cubicBezTo>
                  <a:cubicBezTo>
                    <a:pt x="1082" y="2036"/>
                    <a:pt x="1067" y="2046"/>
                    <a:pt x="1049" y="2055"/>
                  </a:cubicBezTo>
                  <a:cubicBezTo>
                    <a:pt x="1117" y="1925"/>
                    <a:pt x="1168" y="1789"/>
                    <a:pt x="1204" y="1646"/>
                  </a:cubicBezTo>
                  <a:cubicBezTo>
                    <a:pt x="1272" y="1643"/>
                    <a:pt x="1338" y="1640"/>
                    <a:pt x="1403" y="1640"/>
                  </a:cubicBezTo>
                  <a:cubicBezTo>
                    <a:pt x="1523" y="1637"/>
                    <a:pt x="1648" y="1621"/>
                    <a:pt x="1746" y="1550"/>
                  </a:cubicBezTo>
                  <a:cubicBezTo>
                    <a:pt x="1773" y="1528"/>
                    <a:pt x="1803" y="1491"/>
                    <a:pt x="1782" y="1460"/>
                  </a:cubicBezTo>
                  <a:cubicBezTo>
                    <a:pt x="1773" y="1444"/>
                    <a:pt x="1755" y="1438"/>
                    <a:pt x="1737" y="1435"/>
                  </a:cubicBezTo>
                  <a:cubicBezTo>
                    <a:pt x="1648" y="1416"/>
                    <a:pt x="1556" y="1438"/>
                    <a:pt x="1469" y="1472"/>
                  </a:cubicBezTo>
                  <a:cubicBezTo>
                    <a:pt x="1409" y="1494"/>
                    <a:pt x="1353" y="1519"/>
                    <a:pt x="1296" y="1550"/>
                  </a:cubicBezTo>
                  <a:cubicBezTo>
                    <a:pt x="1275" y="1562"/>
                    <a:pt x="1245" y="1575"/>
                    <a:pt x="1219" y="1590"/>
                  </a:cubicBezTo>
                  <a:cubicBezTo>
                    <a:pt x="1219" y="1590"/>
                    <a:pt x="1219" y="1587"/>
                    <a:pt x="1219" y="1584"/>
                  </a:cubicBezTo>
                  <a:cubicBezTo>
                    <a:pt x="1249" y="1454"/>
                    <a:pt x="1266" y="1317"/>
                    <a:pt x="1287" y="1184"/>
                  </a:cubicBezTo>
                  <a:cubicBezTo>
                    <a:pt x="1362" y="1181"/>
                    <a:pt x="1436" y="1175"/>
                    <a:pt x="1511" y="1175"/>
                  </a:cubicBezTo>
                  <a:cubicBezTo>
                    <a:pt x="1630" y="1175"/>
                    <a:pt x="1752" y="1159"/>
                    <a:pt x="1851" y="1088"/>
                  </a:cubicBezTo>
                  <a:cubicBezTo>
                    <a:pt x="1877" y="1066"/>
                    <a:pt x="1907" y="1026"/>
                    <a:pt x="1886" y="998"/>
                  </a:cubicBezTo>
                  <a:cubicBezTo>
                    <a:pt x="1877" y="979"/>
                    <a:pt x="1859" y="973"/>
                    <a:pt x="1842" y="970"/>
                  </a:cubicBezTo>
                  <a:cubicBezTo>
                    <a:pt x="1752" y="952"/>
                    <a:pt x="1660" y="976"/>
                    <a:pt x="1573" y="1007"/>
                  </a:cubicBezTo>
                  <a:cubicBezTo>
                    <a:pt x="1514" y="1029"/>
                    <a:pt x="1457" y="1057"/>
                    <a:pt x="1401" y="1088"/>
                  </a:cubicBezTo>
                  <a:cubicBezTo>
                    <a:pt x="1374" y="1103"/>
                    <a:pt x="1326" y="1122"/>
                    <a:pt x="1290" y="1150"/>
                  </a:cubicBezTo>
                  <a:cubicBezTo>
                    <a:pt x="1305" y="1066"/>
                    <a:pt x="1320" y="985"/>
                    <a:pt x="1344" y="905"/>
                  </a:cubicBezTo>
                  <a:cubicBezTo>
                    <a:pt x="1365" y="834"/>
                    <a:pt x="1392" y="765"/>
                    <a:pt x="1427" y="700"/>
                  </a:cubicBezTo>
                  <a:cubicBezTo>
                    <a:pt x="1496" y="697"/>
                    <a:pt x="1561" y="694"/>
                    <a:pt x="1630" y="691"/>
                  </a:cubicBezTo>
                  <a:cubicBezTo>
                    <a:pt x="1749" y="691"/>
                    <a:pt x="1874" y="676"/>
                    <a:pt x="1970" y="604"/>
                  </a:cubicBezTo>
                  <a:cubicBezTo>
                    <a:pt x="2000" y="582"/>
                    <a:pt x="2026" y="545"/>
                    <a:pt x="2008" y="514"/>
                  </a:cubicBezTo>
                  <a:cubicBezTo>
                    <a:pt x="2000" y="499"/>
                    <a:pt x="1979" y="493"/>
                    <a:pt x="1961" y="486"/>
                  </a:cubicBezTo>
                  <a:cubicBezTo>
                    <a:pt x="1871" y="468"/>
                    <a:pt x="1779" y="493"/>
                    <a:pt x="1695" y="523"/>
                  </a:cubicBezTo>
                  <a:cubicBezTo>
                    <a:pt x="1636" y="548"/>
                    <a:pt x="1576" y="573"/>
                    <a:pt x="1523" y="604"/>
                  </a:cubicBezTo>
                  <a:cubicBezTo>
                    <a:pt x="1508" y="610"/>
                    <a:pt x="1490" y="620"/>
                    <a:pt x="1469" y="632"/>
                  </a:cubicBezTo>
                  <a:cubicBezTo>
                    <a:pt x="1517" y="564"/>
                    <a:pt x="1570" y="508"/>
                    <a:pt x="1639" y="468"/>
                  </a:cubicBezTo>
                  <a:cubicBezTo>
                    <a:pt x="1657" y="458"/>
                    <a:pt x="1675" y="446"/>
                    <a:pt x="1695" y="440"/>
                  </a:cubicBezTo>
                  <a:cubicBezTo>
                    <a:pt x="1704" y="437"/>
                    <a:pt x="1713" y="427"/>
                    <a:pt x="1716" y="418"/>
                  </a:cubicBezTo>
                  <a:cubicBezTo>
                    <a:pt x="1755" y="397"/>
                    <a:pt x="1794" y="373"/>
                    <a:pt x="1836" y="351"/>
                  </a:cubicBezTo>
                  <a:cubicBezTo>
                    <a:pt x="1940" y="289"/>
                    <a:pt x="2041" y="214"/>
                    <a:pt x="2095" y="106"/>
                  </a:cubicBezTo>
                  <a:cubicBezTo>
                    <a:pt x="2110" y="72"/>
                    <a:pt x="2119" y="25"/>
                    <a:pt x="2089" y="7"/>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 name="Google Shape;73;p6"/>
            <p:cNvSpPr/>
            <p:nvPr/>
          </p:nvSpPr>
          <p:spPr>
            <a:xfrm>
              <a:off x="304987" y="4667676"/>
              <a:ext cx="816490" cy="475821"/>
            </a:xfrm>
            <a:custGeom>
              <a:rect b="b" l="l" r="r" t="t"/>
              <a:pathLst>
                <a:path extrusionOk="0" h="1144" w="1963">
                  <a:moveTo>
                    <a:pt x="1899" y="926"/>
                  </a:moveTo>
                  <a:lnTo>
                    <a:pt x="1899" y="926"/>
                  </a:lnTo>
                  <a:cubicBezTo>
                    <a:pt x="1900" y="866"/>
                    <a:pt x="1916" y="805"/>
                    <a:pt x="1896" y="748"/>
                  </a:cubicBezTo>
                  <a:cubicBezTo>
                    <a:pt x="1875" y="687"/>
                    <a:pt x="1815" y="646"/>
                    <a:pt x="1755" y="623"/>
                  </a:cubicBezTo>
                  <a:cubicBezTo>
                    <a:pt x="1694" y="600"/>
                    <a:pt x="1629" y="590"/>
                    <a:pt x="1568" y="569"/>
                  </a:cubicBezTo>
                  <a:cubicBezTo>
                    <a:pt x="1541" y="561"/>
                    <a:pt x="1512" y="548"/>
                    <a:pt x="1494" y="525"/>
                  </a:cubicBezTo>
                  <a:cubicBezTo>
                    <a:pt x="1464" y="490"/>
                    <a:pt x="1464" y="437"/>
                    <a:pt x="1464" y="390"/>
                  </a:cubicBezTo>
                  <a:cubicBezTo>
                    <a:pt x="1463" y="268"/>
                    <a:pt x="1431" y="125"/>
                    <a:pt x="1320" y="71"/>
                  </a:cubicBezTo>
                  <a:cubicBezTo>
                    <a:pt x="1254" y="39"/>
                    <a:pt x="1176" y="49"/>
                    <a:pt x="1100" y="43"/>
                  </a:cubicBezTo>
                  <a:cubicBezTo>
                    <a:pt x="1079" y="42"/>
                    <a:pt x="1059" y="39"/>
                    <a:pt x="1038" y="34"/>
                  </a:cubicBezTo>
                  <a:cubicBezTo>
                    <a:pt x="1038" y="0"/>
                    <a:pt x="1038" y="0"/>
                    <a:pt x="1038" y="0"/>
                  </a:cubicBezTo>
                  <a:cubicBezTo>
                    <a:pt x="1019" y="9"/>
                    <a:pt x="1001" y="15"/>
                    <a:pt x="982" y="20"/>
                  </a:cubicBezTo>
                  <a:cubicBezTo>
                    <a:pt x="962" y="15"/>
                    <a:pt x="944" y="9"/>
                    <a:pt x="925" y="0"/>
                  </a:cubicBezTo>
                  <a:cubicBezTo>
                    <a:pt x="925" y="34"/>
                    <a:pt x="925" y="34"/>
                    <a:pt x="925" y="34"/>
                  </a:cubicBezTo>
                  <a:cubicBezTo>
                    <a:pt x="904" y="39"/>
                    <a:pt x="884" y="42"/>
                    <a:pt x="863" y="43"/>
                  </a:cubicBezTo>
                  <a:cubicBezTo>
                    <a:pt x="788" y="49"/>
                    <a:pt x="709" y="39"/>
                    <a:pt x="643" y="71"/>
                  </a:cubicBezTo>
                  <a:cubicBezTo>
                    <a:pt x="532" y="125"/>
                    <a:pt x="501" y="268"/>
                    <a:pt x="499" y="390"/>
                  </a:cubicBezTo>
                  <a:cubicBezTo>
                    <a:pt x="499" y="437"/>
                    <a:pt x="499" y="490"/>
                    <a:pt x="469" y="525"/>
                  </a:cubicBezTo>
                  <a:cubicBezTo>
                    <a:pt x="451" y="548"/>
                    <a:pt x="423" y="561"/>
                    <a:pt x="395" y="569"/>
                  </a:cubicBezTo>
                  <a:cubicBezTo>
                    <a:pt x="334" y="590"/>
                    <a:pt x="269" y="600"/>
                    <a:pt x="208" y="623"/>
                  </a:cubicBezTo>
                  <a:cubicBezTo>
                    <a:pt x="148" y="646"/>
                    <a:pt x="89" y="687"/>
                    <a:pt x="67" y="748"/>
                  </a:cubicBezTo>
                  <a:cubicBezTo>
                    <a:pt x="47" y="805"/>
                    <a:pt x="63" y="866"/>
                    <a:pt x="64" y="926"/>
                  </a:cubicBezTo>
                  <a:cubicBezTo>
                    <a:pt x="66" y="1004"/>
                    <a:pt x="42" y="1079"/>
                    <a:pt x="0" y="1144"/>
                  </a:cubicBezTo>
                  <a:cubicBezTo>
                    <a:pt x="925" y="1144"/>
                    <a:pt x="925" y="1144"/>
                    <a:pt x="925" y="1144"/>
                  </a:cubicBezTo>
                  <a:cubicBezTo>
                    <a:pt x="1038" y="1144"/>
                    <a:pt x="1038" y="1144"/>
                    <a:pt x="1038" y="1144"/>
                  </a:cubicBezTo>
                  <a:cubicBezTo>
                    <a:pt x="1963" y="1144"/>
                    <a:pt x="1963" y="1144"/>
                    <a:pt x="1963" y="1144"/>
                  </a:cubicBezTo>
                  <a:cubicBezTo>
                    <a:pt x="1921" y="1079"/>
                    <a:pt x="1897" y="1004"/>
                    <a:pt x="1899" y="92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 name="Google Shape;74;p6"/>
            <p:cNvSpPr/>
            <p:nvPr/>
          </p:nvSpPr>
          <p:spPr>
            <a:xfrm>
              <a:off x="4" y="3358125"/>
              <a:ext cx="865899" cy="1785378"/>
            </a:xfrm>
            <a:custGeom>
              <a:rect b="b" l="l" r="r" t="t"/>
              <a:pathLst>
                <a:path extrusionOk="0" h="2633" w="1277">
                  <a:moveTo>
                    <a:pt x="1277" y="2633"/>
                  </a:moveTo>
                  <a:lnTo>
                    <a:pt x="1277" y="2633"/>
                  </a:lnTo>
                  <a:cubicBezTo>
                    <a:pt x="0" y="2633"/>
                    <a:pt x="0" y="2633"/>
                    <a:pt x="0" y="2633"/>
                  </a:cubicBezTo>
                  <a:cubicBezTo>
                    <a:pt x="0" y="0"/>
                    <a:pt x="0" y="0"/>
                    <a:pt x="0" y="0"/>
                  </a:cubicBezTo>
                  <a:cubicBezTo>
                    <a:pt x="78" y="101"/>
                    <a:pt x="167" y="194"/>
                    <a:pt x="261" y="276"/>
                  </a:cubicBezTo>
                  <a:cubicBezTo>
                    <a:pt x="366" y="367"/>
                    <a:pt x="477" y="453"/>
                    <a:pt x="554" y="568"/>
                  </a:cubicBezTo>
                  <a:cubicBezTo>
                    <a:pt x="649" y="711"/>
                    <a:pt x="681" y="889"/>
                    <a:pt x="681" y="1061"/>
                  </a:cubicBezTo>
                  <a:cubicBezTo>
                    <a:pt x="680" y="1219"/>
                    <a:pt x="659" y="1394"/>
                    <a:pt x="751" y="1522"/>
                  </a:cubicBezTo>
                  <a:cubicBezTo>
                    <a:pt x="818" y="1612"/>
                    <a:pt x="927" y="1660"/>
                    <a:pt x="1012" y="1734"/>
                  </a:cubicBezTo>
                  <a:cubicBezTo>
                    <a:pt x="1216" y="1914"/>
                    <a:pt x="1241" y="2219"/>
                    <a:pt x="1250" y="2491"/>
                  </a:cubicBezTo>
                  <a:cubicBezTo>
                    <a:pt x="1252" y="2538"/>
                    <a:pt x="1264" y="2586"/>
                    <a:pt x="1277" y="2633"/>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 name="Google Shape;75;p6"/>
            <p:cNvSpPr/>
            <p:nvPr/>
          </p:nvSpPr>
          <p:spPr>
            <a:xfrm>
              <a:off x="7822475" y="3775968"/>
              <a:ext cx="1500052" cy="1656048"/>
            </a:xfrm>
            <a:custGeom>
              <a:rect b="b" l="l" r="r" t="t"/>
              <a:pathLst>
                <a:path extrusionOk="0" h="1932" w="1750">
                  <a:moveTo>
                    <a:pt x="1750" y="0"/>
                  </a:moveTo>
                  <a:lnTo>
                    <a:pt x="1750" y="0"/>
                  </a:lnTo>
                  <a:cubicBezTo>
                    <a:pt x="1750" y="1689"/>
                    <a:pt x="1750" y="1689"/>
                    <a:pt x="1750" y="1689"/>
                  </a:cubicBezTo>
                  <a:cubicBezTo>
                    <a:pt x="1743" y="1683"/>
                    <a:pt x="1735" y="1677"/>
                    <a:pt x="1728" y="1671"/>
                  </a:cubicBezTo>
                  <a:cubicBezTo>
                    <a:pt x="1663" y="1764"/>
                    <a:pt x="1574" y="1849"/>
                    <a:pt x="1462" y="1869"/>
                  </a:cubicBezTo>
                  <a:cubicBezTo>
                    <a:pt x="1351" y="1889"/>
                    <a:pt x="1219" y="1819"/>
                    <a:pt x="1205" y="1708"/>
                  </a:cubicBezTo>
                  <a:cubicBezTo>
                    <a:pt x="1179" y="1823"/>
                    <a:pt x="1075" y="1917"/>
                    <a:pt x="957" y="1930"/>
                  </a:cubicBezTo>
                  <a:cubicBezTo>
                    <a:pt x="839" y="1943"/>
                    <a:pt x="715" y="1875"/>
                    <a:pt x="665" y="1766"/>
                  </a:cubicBezTo>
                  <a:cubicBezTo>
                    <a:pt x="572" y="1818"/>
                    <a:pt x="472" y="1850"/>
                    <a:pt x="367" y="1864"/>
                  </a:cubicBezTo>
                  <a:cubicBezTo>
                    <a:pt x="284" y="1875"/>
                    <a:pt x="196" y="1870"/>
                    <a:pt x="123" y="1832"/>
                  </a:cubicBezTo>
                  <a:cubicBezTo>
                    <a:pt x="49" y="1794"/>
                    <a:pt x="-8" y="1712"/>
                    <a:pt x="1" y="1630"/>
                  </a:cubicBezTo>
                  <a:cubicBezTo>
                    <a:pt x="18" y="1494"/>
                    <a:pt x="177" y="1434"/>
                    <a:pt x="310" y="1411"/>
                  </a:cubicBezTo>
                  <a:cubicBezTo>
                    <a:pt x="362" y="1401"/>
                    <a:pt x="430" y="1401"/>
                    <a:pt x="467" y="1433"/>
                  </a:cubicBezTo>
                  <a:cubicBezTo>
                    <a:pt x="436" y="1370"/>
                    <a:pt x="445" y="1287"/>
                    <a:pt x="485" y="1227"/>
                  </a:cubicBezTo>
                  <a:cubicBezTo>
                    <a:pt x="531" y="1156"/>
                    <a:pt x="613" y="1114"/>
                    <a:pt x="696" y="1092"/>
                  </a:cubicBezTo>
                  <a:cubicBezTo>
                    <a:pt x="846" y="1054"/>
                    <a:pt x="1012" y="1081"/>
                    <a:pt x="1141" y="1166"/>
                  </a:cubicBezTo>
                  <a:cubicBezTo>
                    <a:pt x="1119" y="1061"/>
                    <a:pt x="1155" y="948"/>
                    <a:pt x="1230" y="874"/>
                  </a:cubicBezTo>
                  <a:cubicBezTo>
                    <a:pt x="1135" y="633"/>
                    <a:pt x="1179" y="332"/>
                    <a:pt x="1367" y="152"/>
                  </a:cubicBezTo>
                  <a:cubicBezTo>
                    <a:pt x="1468" y="54"/>
                    <a:pt x="1611" y="0"/>
                    <a:pt x="1750"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 name="Google Shape;76;p6"/>
            <p:cNvSpPr/>
            <p:nvPr/>
          </p:nvSpPr>
          <p:spPr>
            <a:xfrm>
              <a:off x="-184125" y="4234302"/>
              <a:ext cx="947402" cy="909199"/>
            </a:xfrm>
            <a:custGeom>
              <a:rect b="b" l="l" r="r" t="t"/>
              <a:pathLst>
                <a:path extrusionOk="0" h="1381" w="1439">
                  <a:moveTo>
                    <a:pt x="1439" y="1381"/>
                  </a:moveTo>
                  <a:lnTo>
                    <a:pt x="1439" y="1381"/>
                  </a:lnTo>
                  <a:cubicBezTo>
                    <a:pt x="473" y="1381"/>
                    <a:pt x="473" y="1381"/>
                    <a:pt x="473" y="1381"/>
                  </a:cubicBezTo>
                  <a:cubicBezTo>
                    <a:pt x="320" y="1242"/>
                    <a:pt x="182" y="1084"/>
                    <a:pt x="67" y="913"/>
                  </a:cubicBezTo>
                  <a:cubicBezTo>
                    <a:pt x="28" y="859"/>
                    <a:pt x="-7" y="796"/>
                    <a:pt x="0" y="729"/>
                  </a:cubicBezTo>
                  <a:cubicBezTo>
                    <a:pt x="294" y="796"/>
                    <a:pt x="571" y="930"/>
                    <a:pt x="807" y="1116"/>
                  </a:cubicBezTo>
                  <a:cubicBezTo>
                    <a:pt x="840" y="1143"/>
                    <a:pt x="874" y="1173"/>
                    <a:pt x="888" y="1211"/>
                  </a:cubicBezTo>
                  <a:cubicBezTo>
                    <a:pt x="836" y="1013"/>
                    <a:pt x="782" y="815"/>
                    <a:pt x="753" y="616"/>
                  </a:cubicBezTo>
                  <a:cubicBezTo>
                    <a:pt x="789" y="614"/>
                    <a:pt x="827" y="614"/>
                    <a:pt x="860" y="610"/>
                  </a:cubicBezTo>
                  <a:cubicBezTo>
                    <a:pt x="889" y="606"/>
                    <a:pt x="945" y="575"/>
                    <a:pt x="969" y="577"/>
                  </a:cubicBezTo>
                  <a:cubicBezTo>
                    <a:pt x="891" y="573"/>
                    <a:pt x="816" y="557"/>
                    <a:pt x="743" y="534"/>
                  </a:cubicBezTo>
                  <a:cubicBezTo>
                    <a:pt x="723" y="357"/>
                    <a:pt x="728" y="178"/>
                    <a:pt x="773" y="0"/>
                  </a:cubicBezTo>
                  <a:cubicBezTo>
                    <a:pt x="1140" y="360"/>
                    <a:pt x="1394" y="869"/>
                    <a:pt x="1439" y="138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 name="Google Shape;77;p6"/>
            <p:cNvSpPr/>
            <p:nvPr/>
          </p:nvSpPr>
          <p:spPr>
            <a:xfrm rot="-1158221">
              <a:off x="8291422" y="4115540"/>
              <a:ext cx="865897" cy="1146713"/>
            </a:xfrm>
            <a:custGeom>
              <a:rect b="b" l="l" r="r" t="t"/>
              <a:pathLst>
                <a:path extrusionOk="0" h="2793" w="2109">
                  <a:moveTo>
                    <a:pt x="2089" y="7"/>
                  </a:moveTo>
                  <a:lnTo>
                    <a:pt x="2089" y="7"/>
                  </a:lnTo>
                  <a:cubicBezTo>
                    <a:pt x="2071" y="-3"/>
                    <a:pt x="2053" y="1"/>
                    <a:pt x="2035" y="7"/>
                  </a:cubicBezTo>
                  <a:cubicBezTo>
                    <a:pt x="1946" y="35"/>
                    <a:pt x="1877" y="100"/>
                    <a:pt x="1815" y="171"/>
                  </a:cubicBezTo>
                  <a:cubicBezTo>
                    <a:pt x="1773" y="221"/>
                    <a:pt x="1734" y="270"/>
                    <a:pt x="1699" y="326"/>
                  </a:cubicBezTo>
                  <a:cubicBezTo>
                    <a:pt x="1689" y="342"/>
                    <a:pt x="1672" y="363"/>
                    <a:pt x="1657" y="385"/>
                  </a:cubicBezTo>
                  <a:cubicBezTo>
                    <a:pt x="1550" y="434"/>
                    <a:pt x="1463" y="520"/>
                    <a:pt x="1397" y="623"/>
                  </a:cubicBezTo>
                  <a:cubicBezTo>
                    <a:pt x="1409" y="570"/>
                    <a:pt x="1418" y="520"/>
                    <a:pt x="1430" y="468"/>
                  </a:cubicBezTo>
                  <a:cubicBezTo>
                    <a:pt x="1460" y="348"/>
                    <a:pt x="1475" y="221"/>
                    <a:pt x="1433" y="103"/>
                  </a:cubicBezTo>
                  <a:cubicBezTo>
                    <a:pt x="1421" y="69"/>
                    <a:pt x="1392" y="32"/>
                    <a:pt x="1359" y="44"/>
                  </a:cubicBezTo>
                  <a:cubicBezTo>
                    <a:pt x="1341" y="50"/>
                    <a:pt x="1332" y="65"/>
                    <a:pt x="1323" y="84"/>
                  </a:cubicBezTo>
                  <a:cubicBezTo>
                    <a:pt x="1284" y="168"/>
                    <a:pt x="1281" y="267"/>
                    <a:pt x="1290" y="363"/>
                  </a:cubicBezTo>
                  <a:cubicBezTo>
                    <a:pt x="1296" y="427"/>
                    <a:pt x="1308" y="493"/>
                    <a:pt x="1323" y="554"/>
                  </a:cubicBezTo>
                  <a:cubicBezTo>
                    <a:pt x="1329" y="592"/>
                    <a:pt x="1338" y="654"/>
                    <a:pt x="1356" y="694"/>
                  </a:cubicBezTo>
                  <a:cubicBezTo>
                    <a:pt x="1341" y="722"/>
                    <a:pt x="1329" y="753"/>
                    <a:pt x="1317" y="784"/>
                  </a:cubicBezTo>
                  <a:cubicBezTo>
                    <a:pt x="1293" y="843"/>
                    <a:pt x="1272" y="908"/>
                    <a:pt x="1257" y="973"/>
                  </a:cubicBezTo>
                  <a:cubicBezTo>
                    <a:pt x="1257" y="957"/>
                    <a:pt x="1260" y="942"/>
                    <a:pt x="1260" y="927"/>
                  </a:cubicBezTo>
                  <a:cubicBezTo>
                    <a:pt x="1263" y="803"/>
                    <a:pt x="1251" y="672"/>
                    <a:pt x="1189" y="570"/>
                  </a:cubicBezTo>
                  <a:cubicBezTo>
                    <a:pt x="1171" y="539"/>
                    <a:pt x="1135" y="508"/>
                    <a:pt x="1102" y="527"/>
                  </a:cubicBezTo>
                  <a:cubicBezTo>
                    <a:pt x="1088" y="536"/>
                    <a:pt x="1082" y="554"/>
                    <a:pt x="1076" y="573"/>
                  </a:cubicBezTo>
                  <a:cubicBezTo>
                    <a:pt x="1055" y="666"/>
                    <a:pt x="1073" y="762"/>
                    <a:pt x="1102" y="852"/>
                  </a:cubicBezTo>
                  <a:cubicBezTo>
                    <a:pt x="1120" y="914"/>
                    <a:pt x="1144" y="976"/>
                    <a:pt x="1171" y="1035"/>
                  </a:cubicBezTo>
                  <a:cubicBezTo>
                    <a:pt x="1183" y="1066"/>
                    <a:pt x="1201" y="1116"/>
                    <a:pt x="1225" y="1153"/>
                  </a:cubicBezTo>
                  <a:cubicBezTo>
                    <a:pt x="1210" y="1249"/>
                    <a:pt x="1198" y="1345"/>
                    <a:pt x="1183" y="1441"/>
                  </a:cubicBezTo>
                  <a:cubicBezTo>
                    <a:pt x="1174" y="1494"/>
                    <a:pt x="1162" y="1547"/>
                    <a:pt x="1150" y="1596"/>
                  </a:cubicBezTo>
                  <a:cubicBezTo>
                    <a:pt x="1141" y="1537"/>
                    <a:pt x="1132" y="1475"/>
                    <a:pt x="1123" y="1416"/>
                  </a:cubicBezTo>
                  <a:cubicBezTo>
                    <a:pt x="1108" y="1292"/>
                    <a:pt x="1079" y="1169"/>
                    <a:pt x="1001" y="1075"/>
                  </a:cubicBezTo>
                  <a:cubicBezTo>
                    <a:pt x="977" y="1048"/>
                    <a:pt x="938" y="1023"/>
                    <a:pt x="912" y="1044"/>
                  </a:cubicBezTo>
                  <a:cubicBezTo>
                    <a:pt x="897" y="1057"/>
                    <a:pt x="894" y="1079"/>
                    <a:pt x="891" y="1097"/>
                  </a:cubicBezTo>
                  <a:cubicBezTo>
                    <a:pt x="885" y="1190"/>
                    <a:pt x="918" y="1283"/>
                    <a:pt x="956" y="1370"/>
                  </a:cubicBezTo>
                  <a:cubicBezTo>
                    <a:pt x="983" y="1429"/>
                    <a:pt x="1016" y="1485"/>
                    <a:pt x="1052" y="1537"/>
                  </a:cubicBezTo>
                  <a:cubicBezTo>
                    <a:pt x="1073" y="1569"/>
                    <a:pt x="1102" y="1624"/>
                    <a:pt x="1135" y="1655"/>
                  </a:cubicBezTo>
                  <a:cubicBezTo>
                    <a:pt x="1100" y="1786"/>
                    <a:pt x="1049" y="1913"/>
                    <a:pt x="986" y="2031"/>
                  </a:cubicBezTo>
                  <a:cubicBezTo>
                    <a:pt x="980" y="2043"/>
                    <a:pt x="974" y="2055"/>
                    <a:pt x="968" y="2068"/>
                  </a:cubicBezTo>
                  <a:cubicBezTo>
                    <a:pt x="956" y="1999"/>
                    <a:pt x="948" y="1934"/>
                    <a:pt x="938" y="1866"/>
                  </a:cubicBezTo>
                  <a:cubicBezTo>
                    <a:pt x="924" y="1745"/>
                    <a:pt x="894" y="1618"/>
                    <a:pt x="816" y="1525"/>
                  </a:cubicBezTo>
                  <a:cubicBezTo>
                    <a:pt x="793" y="1497"/>
                    <a:pt x="754" y="1475"/>
                    <a:pt x="724" y="1497"/>
                  </a:cubicBezTo>
                  <a:cubicBezTo>
                    <a:pt x="712" y="1510"/>
                    <a:pt x="706" y="1528"/>
                    <a:pt x="706" y="1550"/>
                  </a:cubicBezTo>
                  <a:cubicBezTo>
                    <a:pt x="697" y="1643"/>
                    <a:pt x="730" y="1736"/>
                    <a:pt x="772" y="1819"/>
                  </a:cubicBezTo>
                  <a:cubicBezTo>
                    <a:pt x="799" y="1878"/>
                    <a:pt x="831" y="1937"/>
                    <a:pt x="867" y="1990"/>
                  </a:cubicBezTo>
                  <a:cubicBezTo>
                    <a:pt x="885" y="2018"/>
                    <a:pt x="915" y="2074"/>
                    <a:pt x="944" y="2105"/>
                  </a:cubicBezTo>
                  <a:cubicBezTo>
                    <a:pt x="867" y="2235"/>
                    <a:pt x="769" y="2356"/>
                    <a:pt x="656" y="2455"/>
                  </a:cubicBezTo>
                  <a:cubicBezTo>
                    <a:pt x="644" y="2378"/>
                    <a:pt x="629" y="2297"/>
                    <a:pt x="620" y="2220"/>
                  </a:cubicBezTo>
                  <a:cubicBezTo>
                    <a:pt x="605" y="2095"/>
                    <a:pt x="575" y="1968"/>
                    <a:pt x="498" y="1878"/>
                  </a:cubicBezTo>
                  <a:cubicBezTo>
                    <a:pt x="474" y="1850"/>
                    <a:pt x="435" y="1826"/>
                    <a:pt x="408" y="1847"/>
                  </a:cubicBezTo>
                  <a:cubicBezTo>
                    <a:pt x="393" y="1860"/>
                    <a:pt x="390" y="1882"/>
                    <a:pt x="387" y="1900"/>
                  </a:cubicBezTo>
                  <a:cubicBezTo>
                    <a:pt x="381" y="1993"/>
                    <a:pt x="414" y="2086"/>
                    <a:pt x="453" y="2173"/>
                  </a:cubicBezTo>
                  <a:cubicBezTo>
                    <a:pt x="480" y="2232"/>
                    <a:pt x="512" y="2288"/>
                    <a:pt x="548" y="2340"/>
                  </a:cubicBezTo>
                  <a:cubicBezTo>
                    <a:pt x="569" y="2375"/>
                    <a:pt x="605" y="2440"/>
                    <a:pt x="641" y="2468"/>
                  </a:cubicBezTo>
                  <a:cubicBezTo>
                    <a:pt x="632" y="2474"/>
                    <a:pt x="623" y="2483"/>
                    <a:pt x="614" y="2489"/>
                  </a:cubicBezTo>
                  <a:cubicBezTo>
                    <a:pt x="462" y="2607"/>
                    <a:pt x="286" y="2688"/>
                    <a:pt x="98" y="2719"/>
                  </a:cubicBezTo>
                  <a:cubicBezTo>
                    <a:pt x="77" y="2722"/>
                    <a:pt x="54" y="2722"/>
                    <a:pt x="33" y="2725"/>
                  </a:cubicBezTo>
                  <a:cubicBezTo>
                    <a:pt x="15" y="2725"/>
                    <a:pt x="0" y="2740"/>
                    <a:pt x="0" y="2759"/>
                  </a:cubicBezTo>
                  <a:cubicBezTo>
                    <a:pt x="0" y="2775"/>
                    <a:pt x="15" y="2793"/>
                    <a:pt x="33" y="2793"/>
                  </a:cubicBezTo>
                  <a:cubicBezTo>
                    <a:pt x="223" y="2778"/>
                    <a:pt x="411" y="2710"/>
                    <a:pt x="572" y="2601"/>
                  </a:cubicBezTo>
                  <a:cubicBezTo>
                    <a:pt x="614" y="2573"/>
                    <a:pt x="650" y="2545"/>
                    <a:pt x="685" y="2514"/>
                  </a:cubicBezTo>
                  <a:cubicBezTo>
                    <a:pt x="757" y="2511"/>
                    <a:pt x="828" y="2508"/>
                    <a:pt x="900" y="2505"/>
                  </a:cubicBezTo>
                  <a:cubicBezTo>
                    <a:pt x="1019" y="2505"/>
                    <a:pt x="1144" y="2489"/>
                    <a:pt x="1243" y="2418"/>
                  </a:cubicBezTo>
                  <a:cubicBezTo>
                    <a:pt x="1269" y="2396"/>
                    <a:pt x="1299" y="2359"/>
                    <a:pt x="1278" y="2328"/>
                  </a:cubicBezTo>
                  <a:cubicBezTo>
                    <a:pt x="1269" y="2313"/>
                    <a:pt x="1249" y="2306"/>
                    <a:pt x="1231" y="2300"/>
                  </a:cubicBezTo>
                  <a:cubicBezTo>
                    <a:pt x="1144" y="2285"/>
                    <a:pt x="1052" y="2306"/>
                    <a:pt x="965" y="2337"/>
                  </a:cubicBezTo>
                  <a:cubicBezTo>
                    <a:pt x="906" y="2362"/>
                    <a:pt x="849" y="2387"/>
                    <a:pt x="793" y="2418"/>
                  </a:cubicBezTo>
                  <a:cubicBezTo>
                    <a:pt x="789" y="2418"/>
                    <a:pt x="789" y="2421"/>
                    <a:pt x="787" y="2421"/>
                  </a:cubicBezTo>
                  <a:cubicBezTo>
                    <a:pt x="861" y="2344"/>
                    <a:pt x="930" y="2257"/>
                    <a:pt x="986" y="2164"/>
                  </a:cubicBezTo>
                  <a:cubicBezTo>
                    <a:pt x="995" y="2151"/>
                    <a:pt x="1001" y="2139"/>
                    <a:pt x="1010" y="2127"/>
                  </a:cubicBezTo>
                  <a:cubicBezTo>
                    <a:pt x="1073" y="2123"/>
                    <a:pt x="1138" y="2120"/>
                    <a:pt x="1204" y="2120"/>
                  </a:cubicBezTo>
                  <a:cubicBezTo>
                    <a:pt x="1320" y="2117"/>
                    <a:pt x="1445" y="2102"/>
                    <a:pt x="1544" y="2031"/>
                  </a:cubicBezTo>
                  <a:cubicBezTo>
                    <a:pt x="1570" y="2009"/>
                    <a:pt x="1600" y="1972"/>
                    <a:pt x="1579" y="1941"/>
                  </a:cubicBezTo>
                  <a:cubicBezTo>
                    <a:pt x="1570" y="1925"/>
                    <a:pt x="1552" y="1919"/>
                    <a:pt x="1535" y="1916"/>
                  </a:cubicBezTo>
                  <a:cubicBezTo>
                    <a:pt x="1445" y="1897"/>
                    <a:pt x="1353" y="1919"/>
                    <a:pt x="1266" y="1953"/>
                  </a:cubicBezTo>
                  <a:cubicBezTo>
                    <a:pt x="1207" y="1975"/>
                    <a:pt x="1150" y="1999"/>
                    <a:pt x="1094" y="2031"/>
                  </a:cubicBezTo>
                  <a:cubicBezTo>
                    <a:pt x="1082" y="2036"/>
                    <a:pt x="1067" y="2046"/>
                    <a:pt x="1049" y="2055"/>
                  </a:cubicBezTo>
                  <a:cubicBezTo>
                    <a:pt x="1117" y="1925"/>
                    <a:pt x="1168" y="1789"/>
                    <a:pt x="1204" y="1646"/>
                  </a:cubicBezTo>
                  <a:cubicBezTo>
                    <a:pt x="1272" y="1643"/>
                    <a:pt x="1338" y="1640"/>
                    <a:pt x="1403" y="1640"/>
                  </a:cubicBezTo>
                  <a:cubicBezTo>
                    <a:pt x="1523" y="1637"/>
                    <a:pt x="1648" y="1621"/>
                    <a:pt x="1746" y="1550"/>
                  </a:cubicBezTo>
                  <a:cubicBezTo>
                    <a:pt x="1773" y="1528"/>
                    <a:pt x="1803" y="1491"/>
                    <a:pt x="1782" y="1460"/>
                  </a:cubicBezTo>
                  <a:cubicBezTo>
                    <a:pt x="1773" y="1444"/>
                    <a:pt x="1755" y="1438"/>
                    <a:pt x="1737" y="1435"/>
                  </a:cubicBezTo>
                  <a:cubicBezTo>
                    <a:pt x="1648" y="1416"/>
                    <a:pt x="1556" y="1438"/>
                    <a:pt x="1469" y="1472"/>
                  </a:cubicBezTo>
                  <a:cubicBezTo>
                    <a:pt x="1409" y="1494"/>
                    <a:pt x="1353" y="1519"/>
                    <a:pt x="1296" y="1550"/>
                  </a:cubicBezTo>
                  <a:cubicBezTo>
                    <a:pt x="1275" y="1562"/>
                    <a:pt x="1245" y="1575"/>
                    <a:pt x="1219" y="1590"/>
                  </a:cubicBezTo>
                  <a:cubicBezTo>
                    <a:pt x="1219" y="1590"/>
                    <a:pt x="1219" y="1587"/>
                    <a:pt x="1219" y="1584"/>
                  </a:cubicBezTo>
                  <a:cubicBezTo>
                    <a:pt x="1249" y="1454"/>
                    <a:pt x="1266" y="1317"/>
                    <a:pt x="1287" y="1184"/>
                  </a:cubicBezTo>
                  <a:cubicBezTo>
                    <a:pt x="1362" y="1181"/>
                    <a:pt x="1436" y="1175"/>
                    <a:pt x="1511" y="1175"/>
                  </a:cubicBezTo>
                  <a:cubicBezTo>
                    <a:pt x="1630" y="1175"/>
                    <a:pt x="1752" y="1159"/>
                    <a:pt x="1851" y="1088"/>
                  </a:cubicBezTo>
                  <a:cubicBezTo>
                    <a:pt x="1877" y="1066"/>
                    <a:pt x="1907" y="1026"/>
                    <a:pt x="1886" y="998"/>
                  </a:cubicBezTo>
                  <a:cubicBezTo>
                    <a:pt x="1877" y="979"/>
                    <a:pt x="1859" y="973"/>
                    <a:pt x="1842" y="970"/>
                  </a:cubicBezTo>
                  <a:cubicBezTo>
                    <a:pt x="1752" y="952"/>
                    <a:pt x="1660" y="976"/>
                    <a:pt x="1573" y="1007"/>
                  </a:cubicBezTo>
                  <a:cubicBezTo>
                    <a:pt x="1514" y="1029"/>
                    <a:pt x="1457" y="1057"/>
                    <a:pt x="1401" y="1088"/>
                  </a:cubicBezTo>
                  <a:cubicBezTo>
                    <a:pt x="1374" y="1103"/>
                    <a:pt x="1326" y="1122"/>
                    <a:pt x="1290" y="1150"/>
                  </a:cubicBezTo>
                  <a:cubicBezTo>
                    <a:pt x="1305" y="1066"/>
                    <a:pt x="1320" y="985"/>
                    <a:pt x="1344" y="905"/>
                  </a:cubicBezTo>
                  <a:cubicBezTo>
                    <a:pt x="1365" y="834"/>
                    <a:pt x="1392" y="765"/>
                    <a:pt x="1427" y="700"/>
                  </a:cubicBezTo>
                  <a:cubicBezTo>
                    <a:pt x="1496" y="697"/>
                    <a:pt x="1561" y="694"/>
                    <a:pt x="1630" y="691"/>
                  </a:cubicBezTo>
                  <a:cubicBezTo>
                    <a:pt x="1749" y="691"/>
                    <a:pt x="1874" y="676"/>
                    <a:pt x="1970" y="604"/>
                  </a:cubicBezTo>
                  <a:cubicBezTo>
                    <a:pt x="2000" y="582"/>
                    <a:pt x="2026" y="545"/>
                    <a:pt x="2008" y="514"/>
                  </a:cubicBezTo>
                  <a:cubicBezTo>
                    <a:pt x="2000" y="499"/>
                    <a:pt x="1979" y="493"/>
                    <a:pt x="1961" y="486"/>
                  </a:cubicBezTo>
                  <a:cubicBezTo>
                    <a:pt x="1871" y="468"/>
                    <a:pt x="1779" y="493"/>
                    <a:pt x="1695" y="523"/>
                  </a:cubicBezTo>
                  <a:cubicBezTo>
                    <a:pt x="1636" y="548"/>
                    <a:pt x="1576" y="573"/>
                    <a:pt x="1523" y="604"/>
                  </a:cubicBezTo>
                  <a:cubicBezTo>
                    <a:pt x="1508" y="610"/>
                    <a:pt x="1490" y="620"/>
                    <a:pt x="1469" y="632"/>
                  </a:cubicBezTo>
                  <a:cubicBezTo>
                    <a:pt x="1517" y="564"/>
                    <a:pt x="1570" y="508"/>
                    <a:pt x="1639" y="468"/>
                  </a:cubicBezTo>
                  <a:cubicBezTo>
                    <a:pt x="1657" y="458"/>
                    <a:pt x="1675" y="446"/>
                    <a:pt x="1695" y="440"/>
                  </a:cubicBezTo>
                  <a:cubicBezTo>
                    <a:pt x="1704" y="437"/>
                    <a:pt x="1713" y="427"/>
                    <a:pt x="1716" y="418"/>
                  </a:cubicBezTo>
                  <a:cubicBezTo>
                    <a:pt x="1755" y="397"/>
                    <a:pt x="1794" y="373"/>
                    <a:pt x="1836" y="351"/>
                  </a:cubicBezTo>
                  <a:cubicBezTo>
                    <a:pt x="1940" y="289"/>
                    <a:pt x="2041" y="214"/>
                    <a:pt x="2095" y="106"/>
                  </a:cubicBezTo>
                  <a:cubicBezTo>
                    <a:pt x="2110" y="72"/>
                    <a:pt x="2119" y="25"/>
                    <a:pt x="2089" y="7"/>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7"/>
          <p:cNvSpPr txBox="1"/>
          <p:nvPr>
            <p:ph idx="1" type="body"/>
          </p:nvPr>
        </p:nvSpPr>
        <p:spPr>
          <a:xfrm>
            <a:off x="756863" y="1384150"/>
            <a:ext cx="3633300" cy="29829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81" name="Google Shape;81;p7"/>
          <p:cNvSpPr/>
          <p:nvPr>
            <p:ph idx="2" type="pic"/>
          </p:nvPr>
        </p:nvSpPr>
        <p:spPr>
          <a:xfrm>
            <a:off x="4933338" y="1384150"/>
            <a:ext cx="3453900" cy="3112200"/>
          </a:xfrm>
          <a:prstGeom prst="rect">
            <a:avLst/>
          </a:prstGeom>
          <a:noFill/>
          <a:ln cap="flat" cmpd="sng" w="19050">
            <a:solidFill>
              <a:schemeClr val="dk1"/>
            </a:solidFill>
            <a:prstDash val="solid"/>
            <a:round/>
            <a:headEnd len="sm" w="sm" type="none"/>
            <a:tailEnd len="sm" w="sm" type="none"/>
          </a:ln>
        </p:spPr>
      </p:sp>
      <p:grpSp>
        <p:nvGrpSpPr>
          <p:cNvPr id="82" name="Google Shape;82;p7"/>
          <p:cNvGrpSpPr/>
          <p:nvPr/>
        </p:nvGrpSpPr>
        <p:grpSpPr>
          <a:xfrm>
            <a:off x="1" y="1"/>
            <a:ext cx="9143997" cy="5143501"/>
            <a:chOff x="1" y="1"/>
            <a:chExt cx="9143997" cy="5143501"/>
          </a:xfrm>
        </p:grpSpPr>
        <p:sp>
          <p:nvSpPr>
            <p:cNvPr id="83" name="Google Shape;83;p7"/>
            <p:cNvSpPr/>
            <p:nvPr/>
          </p:nvSpPr>
          <p:spPr>
            <a:xfrm rot="5400000">
              <a:off x="7299323" y="3298827"/>
              <a:ext cx="1706426" cy="1982924"/>
            </a:xfrm>
            <a:custGeom>
              <a:rect b="b" l="l" r="r" t="t"/>
              <a:pathLst>
                <a:path extrusionOk="0" h="2388" w="2055">
                  <a:moveTo>
                    <a:pt x="2055" y="0"/>
                  </a:moveTo>
                  <a:lnTo>
                    <a:pt x="2055" y="0"/>
                  </a:lnTo>
                  <a:cubicBezTo>
                    <a:pt x="2055" y="2388"/>
                    <a:pt x="2055" y="2388"/>
                    <a:pt x="2055" y="2388"/>
                  </a:cubicBezTo>
                  <a:cubicBezTo>
                    <a:pt x="1857" y="2305"/>
                    <a:pt x="1658" y="2189"/>
                    <a:pt x="1552" y="2001"/>
                  </a:cubicBezTo>
                  <a:cubicBezTo>
                    <a:pt x="1390" y="1711"/>
                    <a:pt x="1466" y="1277"/>
                    <a:pt x="1190" y="1089"/>
                  </a:cubicBezTo>
                  <a:cubicBezTo>
                    <a:pt x="987" y="950"/>
                    <a:pt x="666" y="1016"/>
                    <a:pt x="514" y="821"/>
                  </a:cubicBezTo>
                  <a:cubicBezTo>
                    <a:pt x="414" y="694"/>
                    <a:pt x="436" y="511"/>
                    <a:pt x="372" y="362"/>
                  </a:cubicBezTo>
                  <a:cubicBezTo>
                    <a:pt x="304" y="199"/>
                    <a:pt x="147" y="103"/>
                    <a:pt x="0" y="0"/>
                  </a:cubicBezTo>
                  <a:lnTo>
                    <a:pt x="2055"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 name="Google Shape;84;p7"/>
            <p:cNvSpPr/>
            <p:nvPr/>
          </p:nvSpPr>
          <p:spPr>
            <a:xfrm flipH="1" rot="-5400000">
              <a:off x="532539" y="-532538"/>
              <a:ext cx="995801" cy="2060878"/>
            </a:xfrm>
            <a:custGeom>
              <a:rect b="b" l="l" r="r" t="t"/>
              <a:pathLst>
                <a:path extrusionOk="0" h="2659" w="1407">
                  <a:moveTo>
                    <a:pt x="0" y="2659"/>
                  </a:moveTo>
                  <a:lnTo>
                    <a:pt x="0" y="2659"/>
                  </a:lnTo>
                  <a:cubicBezTo>
                    <a:pt x="0" y="0"/>
                    <a:pt x="0" y="0"/>
                    <a:pt x="0" y="0"/>
                  </a:cubicBezTo>
                  <a:cubicBezTo>
                    <a:pt x="1407" y="0"/>
                    <a:pt x="1407" y="0"/>
                    <a:pt x="1407" y="0"/>
                  </a:cubicBezTo>
                  <a:cubicBezTo>
                    <a:pt x="1387" y="62"/>
                    <a:pt x="1359" y="121"/>
                    <a:pt x="1323" y="176"/>
                  </a:cubicBezTo>
                  <a:cubicBezTo>
                    <a:pt x="1260" y="270"/>
                    <a:pt x="1177" y="348"/>
                    <a:pt x="1088" y="417"/>
                  </a:cubicBezTo>
                  <a:cubicBezTo>
                    <a:pt x="1086" y="420"/>
                    <a:pt x="1083" y="422"/>
                    <a:pt x="1080" y="424"/>
                  </a:cubicBezTo>
                  <a:cubicBezTo>
                    <a:pt x="1055" y="444"/>
                    <a:pt x="1028" y="465"/>
                    <a:pt x="1013" y="494"/>
                  </a:cubicBezTo>
                  <a:cubicBezTo>
                    <a:pt x="1006" y="507"/>
                    <a:pt x="1002" y="520"/>
                    <a:pt x="1000" y="532"/>
                  </a:cubicBezTo>
                  <a:cubicBezTo>
                    <a:pt x="990" y="590"/>
                    <a:pt x="1016" y="657"/>
                    <a:pt x="1019" y="718"/>
                  </a:cubicBezTo>
                  <a:cubicBezTo>
                    <a:pt x="1027" y="869"/>
                    <a:pt x="897" y="989"/>
                    <a:pt x="775" y="1078"/>
                  </a:cubicBezTo>
                  <a:cubicBezTo>
                    <a:pt x="653" y="1168"/>
                    <a:pt x="515" y="1268"/>
                    <a:pt x="494" y="1417"/>
                  </a:cubicBezTo>
                  <a:cubicBezTo>
                    <a:pt x="483" y="1492"/>
                    <a:pt x="504" y="1566"/>
                    <a:pt x="519" y="1638"/>
                  </a:cubicBezTo>
                  <a:cubicBezTo>
                    <a:pt x="541" y="1743"/>
                    <a:pt x="553" y="1852"/>
                    <a:pt x="526" y="1957"/>
                  </a:cubicBezTo>
                  <a:cubicBezTo>
                    <a:pt x="455" y="2242"/>
                    <a:pt x="131" y="2405"/>
                    <a:pt x="0" y="2659"/>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5" name="Google Shape;85;p7"/>
          <p:cNvGrpSpPr/>
          <p:nvPr/>
        </p:nvGrpSpPr>
        <p:grpSpPr>
          <a:xfrm>
            <a:off x="4791708" y="4584727"/>
            <a:ext cx="3518842" cy="557269"/>
            <a:chOff x="4791708" y="4584727"/>
            <a:chExt cx="3518842" cy="557269"/>
          </a:xfrm>
        </p:grpSpPr>
        <p:sp>
          <p:nvSpPr>
            <p:cNvPr id="86" name="Google Shape;86;p7"/>
            <p:cNvSpPr/>
            <p:nvPr/>
          </p:nvSpPr>
          <p:spPr>
            <a:xfrm>
              <a:off x="7919865" y="4584727"/>
              <a:ext cx="390685" cy="557269"/>
            </a:xfrm>
            <a:custGeom>
              <a:rect b="b" l="l" r="r" t="t"/>
              <a:pathLst>
                <a:path extrusionOk="0" h="1482" w="1039">
                  <a:moveTo>
                    <a:pt x="990" y="984"/>
                  </a:moveTo>
                  <a:lnTo>
                    <a:pt x="990" y="984"/>
                  </a:lnTo>
                  <a:cubicBezTo>
                    <a:pt x="953" y="972"/>
                    <a:pt x="913" y="992"/>
                    <a:pt x="881" y="1012"/>
                  </a:cubicBezTo>
                  <a:cubicBezTo>
                    <a:pt x="818" y="1050"/>
                    <a:pt x="767" y="1101"/>
                    <a:pt x="726" y="1164"/>
                  </a:cubicBezTo>
                  <a:cubicBezTo>
                    <a:pt x="718" y="1176"/>
                    <a:pt x="709" y="1190"/>
                    <a:pt x="704" y="1204"/>
                  </a:cubicBezTo>
                  <a:cubicBezTo>
                    <a:pt x="701" y="1184"/>
                    <a:pt x="698" y="1161"/>
                    <a:pt x="695" y="1141"/>
                  </a:cubicBezTo>
                  <a:cubicBezTo>
                    <a:pt x="681" y="1058"/>
                    <a:pt x="663" y="975"/>
                    <a:pt x="646" y="892"/>
                  </a:cubicBezTo>
                  <a:cubicBezTo>
                    <a:pt x="638" y="843"/>
                    <a:pt x="629" y="797"/>
                    <a:pt x="621" y="749"/>
                  </a:cubicBezTo>
                  <a:cubicBezTo>
                    <a:pt x="643" y="777"/>
                    <a:pt x="675" y="800"/>
                    <a:pt x="709" y="815"/>
                  </a:cubicBezTo>
                  <a:cubicBezTo>
                    <a:pt x="732" y="823"/>
                    <a:pt x="758" y="832"/>
                    <a:pt x="784" y="829"/>
                  </a:cubicBezTo>
                  <a:cubicBezTo>
                    <a:pt x="815" y="823"/>
                    <a:pt x="835" y="803"/>
                    <a:pt x="844" y="774"/>
                  </a:cubicBezTo>
                  <a:cubicBezTo>
                    <a:pt x="861" y="723"/>
                    <a:pt x="850" y="665"/>
                    <a:pt x="827" y="617"/>
                  </a:cubicBezTo>
                  <a:cubicBezTo>
                    <a:pt x="815" y="585"/>
                    <a:pt x="798" y="559"/>
                    <a:pt x="781" y="534"/>
                  </a:cubicBezTo>
                  <a:cubicBezTo>
                    <a:pt x="827" y="536"/>
                    <a:pt x="873" y="528"/>
                    <a:pt x="916" y="505"/>
                  </a:cubicBezTo>
                  <a:cubicBezTo>
                    <a:pt x="950" y="488"/>
                    <a:pt x="985" y="459"/>
                    <a:pt x="1005" y="427"/>
                  </a:cubicBezTo>
                  <a:cubicBezTo>
                    <a:pt x="1019" y="405"/>
                    <a:pt x="1022" y="376"/>
                    <a:pt x="1002" y="353"/>
                  </a:cubicBezTo>
                  <a:cubicBezTo>
                    <a:pt x="990" y="339"/>
                    <a:pt x="970" y="330"/>
                    <a:pt x="950" y="327"/>
                  </a:cubicBezTo>
                  <a:cubicBezTo>
                    <a:pt x="904" y="322"/>
                    <a:pt x="856" y="316"/>
                    <a:pt x="807" y="316"/>
                  </a:cubicBezTo>
                  <a:cubicBezTo>
                    <a:pt x="835" y="230"/>
                    <a:pt x="859" y="135"/>
                    <a:pt x="818" y="49"/>
                  </a:cubicBezTo>
                  <a:cubicBezTo>
                    <a:pt x="807" y="24"/>
                    <a:pt x="790" y="0"/>
                    <a:pt x="761" y="0"/>
                  </a:cubicBezTo>
                  <a:cubicBezTo>
                    <a:pt x="735" y="0"/>
                    <a:pt x="712" y="15"/>
                    <a:pt x="692" y="26"/>
                  </a:cubicBezTo>
                  <a:cubicBezTo>
                    <a:pt x="655" y="52"/>
                    <a:pt x="623" y="87"/>
                    <a:pt x="603" y="127"/>
                  </a:cubicBezTo>
                  <a:cubicBezTo>
                    <a:pt x="583" y="170"/>
                    <a:pt x="575" y="213"/>
                    <a:pt x="578" y="259"/>
                  </a:cubicBezTo>
                  <a:cubicBezTo>
                    <a:pt x="526" y="187"/>
                    <a:pt x="449" y="130"/>
                    <a:pt x="362" y="101"/>
                  </a:cubicBezTo>
                  <a:cubicBezTo>
                    <a:pt x="334" y="92"/>
                    <a:pt x="299" y="81"/>
                    <a:pt x="268" y="95"/>
                  </a:cubicBezTo>
                  <a:cubicBezTo>
                    <a:pt x="239" y="107"/>
                    <a:pt x="228" y="141"/>
                    <a:pt x="225" y="170"/>
                  </a:cubicBezTo>
                  <a:cubicBezTo>
                    <a:pt x="222" y="227"/>
                    <a:pt x="248" y="279"/>
                    <a:pt x="285" y="322"/>
                  </a:cubicBezTo>
                  <a:cubicBezTo>
                    <a:pt x="299" y="339"/>
                    <a:pt x="317" y="356"/>
                    <a:pt x="334" y="370"/>
                  </a:cubicBezTo>
                  <a:cubicBezTo>
                    <a:pt x="242" y="364"/>
                    <a:pt x="151" y="376"/>
                    <a:pt x="73" y="436"/>
                  </a:cubicBezTo>
                  <a:cubicBezTo>
                    <a:pt x="33" y="465"/>
                    <a:pt x="-36" y="548"/>
                    <a:pt x="24" y="591"/>
                  </a:cubicBezTo>
                  <a:cubicBezTo>
                    <a:pt x="47" y="608"/>
                    <a:pt x="84" y="611"/>
                    <a:pt x="116" y="614"/>
                  </a:cubicBezTo>
                  <a:cubicBezTo>
                    <a:pt x="148" y="620"/>
                    <a:pt x="182" y="620"/>
                    <a:pt x="216" y="620"/>
                  </a:cubicBezTo>
                  <a:cubicBezTo>
                    <a:pt x="265" y="617"/>
                    <a:pt x="317" y="608"/>
                    <a:pt x="362" y="594"/>
                  </a:cubicBezTo>
                  <a:cubicBezTo>
                    <a:pt x="320" y="677"/>
                    <a:pt x="288" y="769"/>
                    <a:pt x="311" y="863"/>
                  </a:cubicBezTo>
                  <a:cubicBezTo>
                    <a:pt x="317" y="889"/>
                    <a:pt x="328" y="918"/>
                    <a:pt x="354" y="926"/>
                  </a:cubicBezTo>
                  <a:cubicBezTo>
                    <a:pt x="386" y="938"/>
                    <a:pt x="414" y="921"/>
                    <a:pt x="434" y="900"/>
                  </a:cubicBezTo>
                  <a:cubicBezTo>
                    <a:pt x="471" y="863"/>
                    <a:pt x="506" y="817"/>
                    <a:pt x="532" y="771"/>
                  </a:cubicBezTo>
                  <a:cubicBezTo>
                    <a:pt x="540" y="754"/>
                    <a:pt x="549" y="737"/>
                    <a:pt x="558" y="720"/>
                  </a:cubicBezTo>
                  <a:cubicBezTo>
                    <a:pt x="589" y="900"/>
                    <a:pt x="635" y="1081"/>
                    <a:pt x="652" y="1262"/>
                  </a:cubicBezTo>
                  <a:cubicBezTo>
                    <a:pt x="652" y="1287"/>
                    <a:pt x="655" y="1310"/>
                    <a:pt x="658" y="1333"/>
                  </a:cubicBezTo>
                  <a:cubicBezTo>
                    <a:pt x="652" y="1356"/>
                    <a:pt x="649" y="1376"/>
                    <a:pt x="649" y="1396"/>
                  </a:cubicBezTo>
                  <a:cubicBezTo>
                    <a:pt x="646" y="1405"/>
                    <a:pt x="652" y="1414"/>
                    <a:pt x="661" y="1419"/>
                  </a:cubicBezTo>
                  <a:cubicBezTo>
                    <a:pt x="661" y="1431"/>
                    <a:pt x="663" y="1442"/>
                    <a:pt x="663" y="1454"/>
                  </a:cubicBezTo>
                  <a:cubicBezTo>
                    <a:pt x="663" y="1491"/>
                    <a:pt x="721" y="1491"/>
                    <a:pt x="721" y="1454"/>
                  </a:cubicBezTo>
                  <a:cubicBezTo>
                    <a:pt x="721" y="1439"/>
                    <a:pt x="718" y="1425"/>
                    <a:pt x="718" y="1408"/>
                  </a:cubicBezTo>
                  <a:cubicBezTo>
                    <a:pt x="724" y="1408"/>
                    <a:pt x="726" y="1408"/>
                    <a:pt x="732" y="1405"/>
                  </a:cubicBezTo>
                  <a:cubicBezTo>
                    <a:pt x="801" y="1368"/>
                    <a:pt x="864" y="1322"/>
                    <a:pt x="916" y="1264"/>
                  </a:cubicBezTo>
                  <a:cubicBezTo>
                    <a:pt x="944" y="1236"/>
                    <a:pt x="970" y="1204"/>
                    <a:pt x="990" y="1173"/>
                  </a:cubicBezTo>
                  <a:cubicBezTo>
                    <a:pt x="1010" y="1144"/>
                    <a:pt x="1031" y="1113"/>
                    <a:pt x="1036" y="1078"/>
                  </a:cubicBezTo>
                  <a:cubicBezTo>
                    <a:pt x="1045" y="1038"/>
                    <a:pt x="1031" y="998"/>
                    <a:pt x="990" y="984"/>
                  </a:cubicBezTo>
                  <a:moveTo>
                    <a:pt x="428" y="823"/>
                  </a:moveTo>
                  <a:lnTo>
                    <a:pt x="428" y="823"/>
                  </a:lnTo>
                  <a:cubicBezTo>
                    <a:pt x="414" y="837"/>
                    <a:pt x="400" y="858"/>
                    <a:pt x="383" y="869"/>
                  </a:cubicBezTo>
                  <a:cubicBezTo>
                    <a:pt x="380" y="869"/>
                    <a:pt x="377" y="872"/>
                    <a:pt x="374" y="872"/>
                  </a:cubicBezTo>
                  <a:cubicBezTo>
                    <a:pt x="368" y="872"/>
                    <a:pt x="365" y="849"/>
                    <a:pt x="365" y="846"/>
                  </a:cubicBezTo>
                  <a:cubicBezTo>
                    <a:pt x="354" y="800"/>
                    <a:pt x="362" y="754"/>
                    <a:pt x="377" y="711"/>
                  </a:cubicBezTo>
                  <a:cubicBezTo>
                    <a:pt x="394" y="657"/>
                    <a:pt x="423" y="605"/>
                    <a:pt x="449" y="557"/>
                  </a:cubicBezTo>
                  <a:cubicBezTo>
                    <a:pt x="457" y="548"/>
                    <a:pt x="454" y="531"/>
                    <a:pt x="446" y="522"/>
                  </a:cubicBezTo>
                  <a:cubicBezTo>
                    <a:pt x="434" y="514"/>
                    <a:pt x="423" y="514"/>
                    <a:pt x="411" y="519"/>
                  </a:cubicBezTo>
                  <a:cubicBezTo>
                    <a:pt x="308" y="562"/>
                    <a:pt x="193" y="574"/>
                    <a:pt x="84" y="554"/>
                  </a:cubicBezTo>
                  <a:cubicBezTo>
                    <a:pt x="76" y="551"/>
                    <a:pt x="67" y="548"/>
                    <a:pt x="59" y="545"/>
                  </a:cubicBezTo>
                  <a:lnTo>
                    <a:pt x="59" y="542"/>
                  </a:lnTo>
                  <a:cubicBezTo>
                    <a:pt x="62" y="536"/>
                    <a:pt x="64" y="531"/>
                    <a:pt x="67" y="525"/>
                  </a:cubicBezTo>
                  <a:cubicBezTo>
                    <a:pt x="79" y="508"/>
                    <a:pt x="93" y="490"/>
                    <a:pt x="110" y="479"/>
                  </a:cubicBezTo>
                  <a:cubicBezTo>
                    <a:pt x="145" y="451"/>
                    <a:pt x="190" y="433"/>
                    <a:pt x="236" y="427"/>
                  </a:cubicBezTo>
                  <a:cubicBezTo>
                    <a:pt x="302" y="419"/>
                    <a:pt x="371" y="431"/>
                    <a:pt x="440" y="442"/>
                  </a:cubicBezTo>
                  <a:cubicBezTo>
                    <a:pt x="454" y="445"/>
                    <a:pt x="469" y="439"/>
                    <a:pt x="474" y="425"/>
                  </a:cubicBezTo>
                  <a:cubicBezTo>
                    <a:pt x="480" y="413"/>
                    <a:pt x="474" y="396"/>
                    <a:pt x="463" y="390"/>
                  </a:cubicBezTo>
                  <a:cubicBezTo>
                    <a:pt x="391" y="347"/>
                    <a:pt x="297" y="287"/>
                    <a:pt x="285" y="198"/>
                  </a:cubicBezTo>
                  <a:cubicBezTo>
                    <a:pt x="282" y="187"/>
                    <a:pt x="279" y="158"/>
                    <a:pt x="291" y="147"/>
                  </a:cubicBezTo>
                  <a:cubicBezTo>
                    <a:pt x="297" y="144"/>
                    <a:pt x="308" y="147"/>
                    <a:pt x="314" y="147"/>
                  </a:cubicBezTo>
                  <a:cubicBezTo>
                    <a:pt x="328" y="150"/>
                    <a:pt x="340" y="152"/>
                    <a:pt x="351" y="158"/>
                  </a:cubicBezTo>
                  <a:cubicBezTo>
                    <a:pt x="397" y="172"/>
                    <a:pt x="437" y="196"/>
                    <a:pt x="471" y="227"/>
                  </a:cubicBezTo>
                  <a:cubicBezTo>
                    <a:pt x="512" y="261"/>
                    <a:pt x="546" y="304"/>
                    <a:pt x="569" y="353"/>
                  </a:cubicBezTo>
                  <a:cubicBezTo>
                    <a:pt x="575" y="368"/>
                    <a:pt x="595" y="370"/>
                    <a:pt x="606" y="364"/>
                  </a:cubicBezTo>
                  <a:cubicBezTo>
                    <a:pt x="621" y="356"/>
                    <a:pt x="623" y="339"/>
                    <a:pt x="618" y="324"/>
                  </a:cubicBezTo>
                  <a:cubicBezTo>
                    <a:pt x="612" y="316"/>
                    <a:pt x="609" y="307"/>
                    <a:pt x="603" y="299"/>
                  </a:cubicBezTo>
                  <a:cubicBezTo>
                    <a:pt x="609" y="299"/>
                    <a:pt x="612" y="299"/>
                    <a:pt x="615" y="299"/>
                  </a:cubicBezTo>
                  <a:cubicBezTo>
                    <a:pt x="632" y="293"/>
                    <a:pt x="638" y="279"/>
                    <a:pt x="635" y="261"/>
                  </a:cubicBezTo>
                  <a:cubicBezTo>
                    <a:pt x="626" y="198"/>
                    <a:pt x="658" y="130"/>
                    <a:pt x="706" y="87"/>
                  </a:cubicBezTo>
                  <a:cubicBezTo>
                    <a:pt x="718" y="78"/>
                    <a:pt x="732" y="66"/>
                    <a:pt x="747" y="61"/>
                  </a:cubicBezTo>
                  <a:cubicBezTo>
                    <a:pt x="750" y="61"/>
                    <a:pt x="755" y="58"/>
                    <a:pt x="758" y="58"/>
                  </a:cubicBezTo>
                  <a:cubicBezTo>
                    <a:pt x="758" y="58"/>
                    <a:pt x="758" y="55"/>
                    <a:pt x="761" y="58"/>
                  </a:cubicBezTo>
                  <a:cubicBezTo>
                    <a:pt x="767" y="66"/>
                    <a:pt x="770" y="75"/>
                    <a:pt x="772" y="81"/>
                  </a:cubicBezTo>
                  <a:cubicBezTo>
                    <a:pt x="784" y="118"/>
                    <a:pt x="784" y="158"/>
                    <a:pt x="778" y="198"/>
                  </a:cubicBezTo>
                  <a:cubicBezTo>
                    <a:pt x="770" y="247"/>
                    <a:pt x="755" y="293"/>
                    <a:pt x="738" y="339"/>
                  </a:cubicBezTo>
                  <a:cubicBezTo>
                    <a:pt x="732" y="356"/>
                    <a:pt x="750" y="376"/>
                    <a:pt x="767" y="376"/>
                  </a:cubicBezTo>
                  <a:cubicBezTo>
                    <a:pt x="821" y="373"/>
                    <a:pt x="878" y="373"/>
                    <a:pt x="936" y="385"/>
                  </a:cubicBezTo>
                  <a:cubicBezTo>
                    <a:pt x="942" y="385"/>
                    <a:pt x="950" y="385"/>
                    <a:pt x="956" y="387"/>
                  </a:cubicBezTo>
                  <a:lnTo>
                    <a:pt x="959" y="390"/>
                  </a:lnTo>
                  <a:lnTo>
                    <a:pt x="959" y="390"/>
                  </a:lnTo>
                  <a:cubicBezTo>
                    <a:pt x="959" y="393"/>
                    <a:pt x="956" y="396"/>
                    <a:pt x="956" y="396"/>
                  </a:cubicBezTo>
                  <a:cubicBezTo>
                    <a:pt x="944" y="413"/>
                    <a:pt x="933" y="425"/>
                    <a:pt x="919" y="436"/>
                  </a:cubicBezTo>
                  <a:cubicBezTo>
                    <a:pt x="864" y="479"/>
                    <a:pt x="784" y="490"/>
                    <a:pt x="721" y="456"/>
                  </a:cubicBezTo>
                  <a:cubicBezTo>
                    <a:pt x="689" y="442"/>
                    <a:pt x="667" y="476"/>
                    <a:pt x="687" y="502"/>
                  </a:cubicBezTo>
                  <a:cubicBezTo>
                    <a:pt x="738" y="565"/>
                    <a:pt x="798" y="643"/>
                    <a:pt x="795" y="729"/>
                  </a:cubicBezTo>
                  <a:cubicBezTo>
                    <a:pt x="793" y="743"/>
                    <a:pt x="793" y="766"/>
                    <a:pt x="781" y="771"/>
                  </a:cubicBezTo>
                  <a:cubicBezTo>
                    <a:pt x="767" y="777"/>
                    <a:pt x="741" y="766"/>
                    <a:pt x="730" y="760"/>
                  </a:cubicBezTo>
                  <a:cubicBezTo>
                    <a:pt x="698" y="749"/>
                    <a:pt x="672" y="726"/>
                    <a:pt x="652" y="700"/>
                  </a:cubicBezTo>
                  <a:cubicBezTo>
                    <a:pt x="626" y="665"/>
                    <a:pt x="609" y="625"/>
                    <a:pt x="592" y="585"/>
                  </a:cubicBezTo>
                  <a:cubicBezTo>
                    <a:pt x="589" y="574"/>
                    <a:pt x="578" y="565"/>
                    <a:pt x="566" y="565"/>
                  </a:cubicBezTo>
                  <a:cubicBezTo>
                    <a:pt x="552" y="565"/>
                    <a:pt x="540" y="574"/>
                    <a:pt x="537" y="585"/>
                  </a:cubicBezTo>
                  <a:cubicBezTo>
                    <a:pt x="520" y="671"/>
                    <a:pt x="483" y="754"/>
                    <a:pt x="428" y="823"/>
                  </a:cubicBezTo>
                  <a:moveTo>
                    <a:pt x="572" y="677"/>
                  </a:moveTo>
                  <a:lnTo>
                    <a:pt x="572" y="677"/>
                  </a:lnTo>
                  <a:cubicBezTo>
                    <a:pt x="572" y="680"/>
                    <a:pt x="572" y="680"/>
                    <a:pt x="575" y="680"/>
                  </a:cubicBezTo>
                  <a:cubicBezTo>
                    <a:pt x="572" y="680"/>
                    <a:pt x="572" y="683"/>
                    <a:pt x="572" y="683"/>
                  </a:cubicBezTo>
                  <a:cubicBezTo>
                    <a:pt x="572" y="680"/>
                    <a:pt x="572" y="680"/>
                    <a:pt x="572" y="677"/>
                  </a:cubicBezTo>
                  <a:moveTo>
                    <a:pt x="982" y="1067"/>
                  </a:moveTo>
                  <a:lnTo>
                    <a:pt x="982" y="1067"/>
                  </a:lnTo>
                  <a:cubicBezTo>
                    <a:pt x="976" y="1095"/>
                    <a:pt x="956" y="1121"/>
                    <a:pt x="942" y="1144"/>
                  </a:cubicBezTo>
                  <a:cubicBezTo>
                    <a:pt x="922" y="1170"/>
                    <a:pt x="902" y="1196"/>
                    <a:pt x="878" y="1219"/>
                  </a:cubicBezTo>
                  <a:cubicBezTo>
                    <a:pt x="833" y="1270"/>
                    <a:pt x="775" y="1313"/>
                    <a:pt x="715" y="1348"/>
                  </a:cubicBezTo>
                  <a:cubicBezTo>
                    <a:pt x="715" y="1345"/>
                    <a:pt x="715" y="1342"/>
                    <a:pt x="715" y="1339"/>
                  </a:cubicBezTo>
                  <a:cubicBezTo>
                    <a:pt x="738" y="1239"/>
                    <a:pt x="795" y="1147"/>
                    <a:pt x="876" y="1084"/>
                  </a:cubicBezTo>
                  <a:cubicBezTo>
                    <a:pt x="898" y="1067"/>
                    <a:pt x="922" y="1047"/>
                    <a:pt x="950" y="1041"/>
                  </a:cubicBezTo>
                  <a:cubicBezTo>
                    <a:pt x="959" y="1038"/>
                    <a:pt x="970" y="1035"/>
                    <a:pt x="979" y="1044"/>
                  </a:cubicBezTo>
                  <a:cubicBezTo>
                    <a:pt x="982" y="1050"/>
                    <a:pt x="982" y="1058"/>
                    <a:pt x="982"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 name="Google Shape;87;p7"/>
            <p:cNvSpPr/>
            <p:nvPr/>
          </p:nvSpPr>
          <p:spPr>
            <a:xfrm>
              <a:off x="4791708" y="4650531"/>
              <a:ext cx="279383" cy="486952"/>
            </a:xfrm>
            <a:custGeom>
              <a:rect b="b" l="l" r="r" t="t"/>
              <a:pathLst>
                <a:path extrusionOk="0" h="1295" w="743">
                  <a:moveTo>
                    <a:pt x="729" y="737"/>
                  </a:moveTo>
                  <a:lnTo>
                    <a:pt x="729" y="737"/>
                  </a:lnTo>
                  <a:cubicBezTo>
                    <a:pt x="706" y="714"/>
                    <a:pt x="675" y="717"/>
                    <a:pt x="646" y="725"/>
                  </a:cubicBezTo>
                  <a:cubicBezTo>
                    <a:pt x="600" y="740"/>
                    <a:pt x="557" y="768"/>
                    <a:pt x="529" y="806"/>
                  </a:cubicBezTo>
                  <a:cubicBezTo>
                    <a:pt x="503" y="834"/>
                    <a:pt x="483" y="866"/>
                    <a:pt x="466" y="900"/>
                  </a:cubicBezTo>
                  <a:cubicBezTo>
                    <a:pt x="457" y="817"/>
                    <a:pt x="448" y="731"/>
                    <a:pt x="437" y="648"/>
                  </a:cubicBezTo>
                  <a:cubicBezTo>
                    <a:pt x="431" y="605"/>
                    <a:pt x="425" y="562"/>
                    <a:pt x="420" y="519"/>
                  </a:cubicBezTo>
                  <a:cubicBezTo>
                    <a:pt x="423" y="513"/>
                    <a:pt x="425" y="508"/>
                    <a:pt x="425" y="502"/>
                  </a:cubicBezTo>
                  <a:cubicBezTo>
                    <a:pt x="431" y="485"/>
                    <a:pt x="437" y="470"/>
                    <a:pt x="440" y="453"/>
                  </a:cubicBezTo>
                  <a:cubicBezTo>
                    <a:pt x="483" y="493"/>
                    <a:pt x="549" y="508"/>
                    <a:pt x="600" y="465"/>
                  </a:cubicBezTo>
                  <a:cubicBezTo>
                    <a:pt x="632" y="442"/>
                    <a:pt x="649" y="399"/>
                    <a:pt x="646" y="359"/>
                  </a:cubicBezTo>
                  <a:cubicBezTo>
                    <a:pt x="643" y="313"/>
                    <a:pt x="615" y="276"/>
                    <a:pt x="575" y="256"/>
                  </a:cubicBezTo>
                  <a:cubicBezTo>
                    <a:pt x="546" y="244"/>
                    <a:pt x="514" y="241"/>
                    <a:pt x="483" y="244"/>
                  </a:cubicBezTo>
                  <a:cubicBezTo>
                    <a:pt x="509" y="189"/>
                    <a:pt x="517" y="124"/>
                    <a:pt x="497" y="69"/>
                  </a:cubicBezTo>
                  <a:cubicBezTo>
                    <a:pt x="483" y="29"/>
                    <a:pt x="451" y="3"/>
                    <a:pt x="408" y="0"/>
                  </a:cubicBezTo>
                  <a:cubicBezTo>
                    <a:pt x="371" y="0"/>
                    <a:pt x="331" y="18"/>
                    <a:pt x="308" y="46"/>
                  </a:cubicBezTo>
                  <a:cubicBezTo>
                    <a:pt x="276" y="84"/>
                    <a:pt x="265" y="129"/>
                    <a:pt x="256" y="178"/>
                  </a:cubicBezTo>
                  <a:cubicBezTo>
                    <a:pt x="253" y="184"/>
                    <a:pt x="253" y="187"/>
                    <a:pt x="256" y="193"/>
                  </a:cubicBezTo>
                  <a:cubicBezTo>
                    <a:pt x="231" y="178"/>
                    <a:pt x="207" y="164"/>
                    <a:pt x="182" y="147"/>
                  </a:cubicBezTo>
                  <a:cubicBezTo>
                    <a:pt x="144" y="124"/>
                    <a:pt x="90" y="98"/>
                    <a:pt x="53" y="135"/>
                  </a:cubicBezTo>
                  <a:cubicBezTo>
                    <a:pt x="21" y="167"/>
                    <a:pt x="30" y="215"/>
                    <a:pt x="50" y="250"/>
                  </a:cubicBezTo>
                  <a:cubicBezTo>
                    <a:pt x="70" y="287"/>
                    <a:pt x="104" y="319"/>
                    <a:pt x="139" y="341"/>
                  </a:cubicBezTo>
                  <a:cubicBezTo>
                    <a:pt x="142" y="344"/>
                    <a:pt x="147" y="347"/>
                    <a:pt x="150" y="350"/>
                  </a:cubicBezTo>
                  <a:cubicBezTo>
                    <a:pt x="113" y="359"/>
                    <a:pt x="79" y="376"/>
                    <a:pt x="47" y="399"/>
                  </a:cubicBezTo>
                  <a:cubicBezTo>
                    <a:pt x="30" y="413"/>
                    <a:pt x="10" y="427"/>
                    <a:pt x="4" y="448"/>
                  </a:cubicBezTo>
                  <a:cubicBezTo>
                    <a:pt x="-4" y="470"/>
                    <a:pt x="1" y="493"/>
                    <a:pt x="13" y="511"/>
                  </a:cubicBezTo>
                  <a:cubicBezTo>
                    <a:pt x="47" y="554"/>
                    <a:pt x="99" y="548"/>
                    <a:pt x="144" y="533"/>
                  </a:cubicBezTo>
                  <a:cubicBezTo>
                    <a:pt x="179" y="525"/>
                    <a:pt x="210" y="516"/>
                    <a:pt x="239" y="505"/>
                  </a:cubicBezTo>
                  <a:cubicBezTo>
                    <a:pt x="239" y="508"/>
                    <a:pt x="236" y="513"/>
                    <a:pt x="236" y="516"/>
                  </a:cubicBezTo>
                  <a:cubicBezTo>
                    <a:pt x="228" y="539"/>
                    <a:pt x="219" y="562"/>
                    <a:pt x="213" y="585"/>
                  </a:cubicBezTo>
                  <a:cubicBezTo>
                    <a:pt x="207" y="605"/>
                    <a:pt x="207" y="628"/>
                    <a:pt x="219" y="645"/>
                  </a:cubicBezTo>
                  <a:cubicBezTo>
                    <a:pt x="236" y="665"/>
                    <a:pt x="262" y="671"/>
                    <a:pt x="285" y="662"/>
                  </a:cubicBezTo>
                  <a:cubicBezTo>
                    <a:pt x="322" y="651"/>
                    <a:pt x="351" y="628"/>
                    <a:pt x="374" y="599"/>
                  </a:cubicBezTo>
                  <a:cubicBezTo>
                    <a:pt x="397" y="763"/>
                    <a:pt x="414" y="923"/>
                    <a:pt x="423" y="1087"/>
                  </a:cubicBezTo>
                  <a:cubicBezTo>
                    <a:pt x="425" y="1147"/>
                    <a:pt x="428" y="1207"/>
                    <a:pt x="428" y="1267"/>
                  </a:cubicBezTo>
                  <a:cubicBezTo>
                    <a:pt x="431" y="1304"/>
                    <a:pt x="488" y="1304"/>
                    <a:pt x="486" y="1267"/>
                  </a:cubicBezTo>
                  <a:cubicBezTo>
                    <a:pt x="486" y="1176"/>
                    <a:pt x="480" y="1084"/>
                    <a:pt x="474" y="995"/>
                  </a:cubicBezTo>
                  <a:cubicBezTo>
                    <a:pt x="480" y="992"/>
                    <a:pt x="486" y="989"/>
                    <a:pt x="488" y="981"/>
                  </a:cubicBezTo>
                  <a:cubicBezTo>
                    <a:pt x="523" y="912"/>
                    <a:pt x="560" y="832"/>
                    <a:pt x="632" y="792"/>
                  </a:cubicBezTo>
                  <a:cubicBezTo>
                    <a:pt x="646" y="786"/>
                    <a:pt x="666" y="777"/>
                    <a:pt x="684" y="777"/>
                  </a:cubicBezTo>
                  <a:lnTo>
                    <a:pt x="686" y="777"/>
                  </a:lnTo>
                  <a:cubicBezTo>
                    <a:pt x="684" y="788"/>
                    <a:pt x="681" y="797"/>
                    <a:pt x="678" y="809"/>
                  </a:cubicBezTo>
                  <a:cubicBezTo>
                    <a:pt x="663" y="849"/>
                    <a:pt x="643" y="886"/>
                    <a:pt x="615" y="915"/>
                  </a:cubicBezTo>
                  <a:cubicBezTo>
                    <a:pt x="583" y="952"/>
                    <a:pt x="543" y="981"/>
                    <a:pt x="497" y="1001"/>
                  </a:cubicBezTo>
                  <a:cubicBezTo>
                    <a:pt x="486" y="1006"/>
                    <a:pt x="480" y="1026"/>
                    <a:pt x="488" y="1041"/>
                  </a:cubicBezTo>
                  <a:cubicBezTo>
                    <a:pt x="497" y="1055"/>
                    <a:pt x="514" y="1055"/>
                    <a:pt x="529" y="1049"/>
                  </a:cubicBezTo>
                  <a:cubicBezTo>
                    <a:pt x="623" y="1006"/>
                    <a:pt x="701" y="923"/>
                    <a:pt x="732" y="823"/>
                  </a:cubicBezTo>
                  <a:cubicBezTo>
                    <a:pt x="741" y="794"/>
                    <a:pt x="752" y="760"/>
                    <a:pt x="729" y="737"/>
                  </a:cubicBezTo>
                  <a:moveTo>
                    <a:pt x="265" y="611"/>
                  </a:moveTo>
                  <a:cubicBezTo>
                    <a:pt x="265" y="611"/>
                    <a:pt x="262" y="611"/>
                    <a:pt x="265" y="611"/>
                  </a:cubicBezTo>
                  <a:moveTo>
                    <a:pt x="268" y="614"/>
                  </a:moveTo>
                  <a:lnTo>
                    <a:pt x="268" y="614"/>
                  </a:lnTo>
                  <a:moveTo>
                    <a:pt x="325" y="571"/>
                  </a:moveTo>
                  <a:lnTo>
                    <a:pt x="325" y="571"/>
                  </a:lnTo>
                  <a:cubicBezTo>
                    <a:pt x="314" y="582"/>
                    <a:pt x="302" y="591"/>
                    <a:pt x="288" y="599"/>
                  </a:cubicBezTo>
                  <a:cubicBezTo>
                    <a:pt x="288" y="599"/>
                    <a:pt x="274" y="605"/>
                    <a:pt x="268" y="608"/>
                  </a:cubicBezTo>
                  <a:cubicBezTo>
                    <a:pt x="268" y="605"/>
                    <a:pt x="268" y="602"/>
                    <a:pt x="268" y="602"/>
                  </a:cubicBezTo>
                  <a:cubicBezTo>
                    <a:pt x="271" y="582"/>
                    <a:pt x="282" y="562"/>
                    <a:pt x="288" y="542"/>
                  </a:cubicBezTo>
                  <a:cubicBezTo>
                    <a:pt x="296" y="513"/>
                    <a:pt x="305" y="488"/>
                    <a:pt x="316" y="462"/>
                  </a:cubicBezTo>
                  <a:cubicBezTo>
                    <a:pt x="319" y="450"/>
                    <a:pt x="314" y="439"/>
                    <a:pt x="305" y="430"/>
                  </a:cubicBezTo>
                  <a:cubicBezTo>
                    <a:pt x="296" y="424"/>
                    <a:pt x="285" y="424"/>
                    <a:pt x="274" y="430"/>
                  </a:cubicBezTo>
                  <a:cubicBezTo>
                    <a:pt x="231" y="448"/>
                    <a:pt x="185" y="465"/>
                    <a:pt x="139" y="476"/>
                  </a:cubicBezTo>
                  <a:cubicBezTo>
                    <a:pt x="119" y="482"/>
                    <a:pt x="93" y="493"/>
                    <a:pt x="73" y="485"/>
                  </a:cubicBezTo>
                  <a:cubicBezTo>
                    <a:pt x="64" y="482"/>
                    <a:pt x="53" y="476"/>
                    <a:pt x="59" y="465"/>
                  </a:cubicBezTo>
                  <a:cubicBezTo>
                    <a:pt x="67" y="450"/>
                    <a:pt x="90" y="439"/>
                    <a:pt x="104" y="430"/>
                  </a:cubicBezTo>
                  <a:cubicBezTo>
                    <a:pt x="122" y="419"/>
                    <a:pt x="139" y="413"/>
                    <a:pt x="159" y="404"/>
                  </a:cubicBezTo>
                  <a:cubicBezTo>
                    <a:pt x="196" y="396"/>
                    <a:pt x="236" y="390"/>
                    <a:pt x="274" y="399"/>
                  </a:cubicBezTo>
                  <a:cubicBezTo>
                    <a:pt x="288" y="402"/>
                    <a:pt x="305" y="393"/>
                    <a:pt x="308" y="379"/>
                  </a:cubicBezTo>
                  <a:cubicBezTo>
                    <a:pt x="314" y="364"/>
                    <a:pt x="305" y="344"/>
                    <a:pt x="288" y="344"/>
                  </a:cubicBezTo>
                  <a:cubicBezTo>
                    <a:pt x="245" y="336"/>
                    <a:pt x="205" y="319"/>
                    <a:pt x="170" y="293"/>
                  </a:cubicBezTo>
                  <a:cubicBezTo>
                    <a:pt x="139" y="273"/>
                    <a:pt x="102" y="241"/>
                    <a:pt x="93" y="204"/>
                  </a:cubicBezTo>
                  <a:cubicBezTo>
                    <a:pt x="90" y="195"/>
                    <a:pt x="87" y="189"/>
                    <a:pt x="90" y="181"/>
                  </a:cubicBezTo>
                  <a:cubicBezTo>
                    <a:pt x="90" y="181"/>
                    <a:pt x="90" y="178"/>
                    <a:pt x="93" y="175"/>
                  </a:cubicBezTo>
                  <a:cubicBezTo>
                    <a:pt x="107" y="167"/>
                    <a:pt x="133" y="184"/>
                    <a:pt x="144" y="193"/>
                  </a:cubicBezTo>
                  <a:cubicBezTo>
                    <a:pt x="193" y="221"/>
                    <a:pt x="242" y="252"/>
                    <a:pt x="291" y="281"/>
                  </a:cubicBezTo>
                  <a:cubicBezTo>
                    <a:pt x="322" y="301"/>
                    <a:pt x="354" y="250"/>
                    <a:pt x="322" y="232"/>
                  </a:cubicBezTo>
                  <a:cubicBezTo>
                    <a:pt x="311" y="224"/>
                    <a:pt x="299" y="218"/>
                    <a:pt x="291" y="212"/>
                  </a:cubicBezTo>
                  <a:cubicBezTo>
                    <a:pt x="299" y="210"/>
                    <a:pt x="308" y="204"/>
                    <a:pt x="311" y="193"/>
                  </a:cubicBezTo>
                  <a:cubicBezTo>
                    <a:pt x="319" y="155"/>
                    <a:pt x="325" y="115"/>
                    <a:pt x="351" y="84"/>
                  </a:cubicBezTo>
                  <a:cubicBezTo>
                    <a:pt x="368" y="63"/>
                    <a:pt x="403" y="49"/>
                    <a:pt x="425" y="63"/>
                  </a:cubicBezTo>
                  <a:cubicBezTo>
                    <a:pt x="454" y="81"/>
                    <a:pt x="451" y="132"/>
                    <a:pt x="448" y="161"/>
                  </a:cubicBezTo>
                  <a:cubicBezTo>
                    <a:pt x="443" y="198"/>
                    <a:pt x="428" y="235"/>
                    <a:pt x="403" y="264"/>
                  </a:cubicBezTo>
                  <a:cubicBezTo>
                    <a:pt x="385" y="284"/>
                    <a:pt x="403" y="319"/>
                    <a:pt x="431" y="310"/>
                  </a:cubicBezTo>
                  <a:cubicBezTo>
                    <a:pt x="460" y="301"/>
                    <a:pt x="494" y="296"/>
                    <a:pt x="526" y="301"/>
                  </a:cubicBezTo>
                  <a:cubicBezTo>
                    <a:pt x="551" y="304"/>
                    <a:pt x="577" y="321"/>
                    <a:pt x="586" y="344"/>
                  </a:cubicBezTo>
                  <a:cubicBezTo>
                    <a:pt x="600" y="390"/>
                    <a:pt x="563" y="445"/>
                    <a:pt x="511" y="430"/>
                  </a:cubicBezTo>
                  <a:cubicBezTo>
                    <a:pt x="486" y="424"/>
                    <a:pt x="460" y="402"/>
                    <a:pt x="457" y="373"/>
                  </a:cubicBezTo>
                  <a:cubicBezTo>
                    <a:pt x="454" y="359"/>
                    <a:pt x="445" y="347"/>
                    <a:pt x="431" y="344"/>
                  </a:cubicBezTo>
                  <a:cubicBezTo>
                    <a:pt x="420" y="344"/>
                    <a:pt x="403" y="350"/>
                    <a:pt x="400" y="364"/>
                  </a:cubicBezTo>
                  <a:cubicBezTo>
                    <a:pt x="397" y="393"/>
                    <a:pt x="391" y="419"/>
                    <a:pt x="382" y="448"/>
                  </a:cubicBezTo>
                  <a:cubicBezTo>
                    <a:pt x="382" y="448"/>
                    <a:pt x="379" y="448"/>
                    <a:pt x="377" y="448"/>
                  </a:cubicBezTo>
                  <a:cubicBezTo>
                    <a:pt x="359" y="453"/>
                    <a:pt x="354" y="468"/>
                    <a:pt x="357" y="482"/>
                  </a:cubicBezTo>
                  <a:cubicBezTo>
                    <a:pt x="357" y="493"/>
                    <a:pt x="359" y="505"/>
                    <a:pt x="359" y="513"/>
                  </a:cubicBezTo>
                  <a:cubicBezTo>
                    <a:pt x="351" y="533"/>
                    <a:pt x="340" y="554"/>
                    <a:pt x="325" y="57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8" name="Google Shape;88;p7"/>
          <p:cNvGrpSpPr/>
          <p:nvPr/>
        </p:nvGrpSpPr>
        <p:grpSpPr>
          <a:xfrm>
            <a:off x="-79948" y="4167152"/>
            <a:ext cx="5678595" cy="995803"/>
            <a:chOff x="-79948" y="4167152"/>
            <a:chExt cx="5678595" cy="995803"/>
          </a:xfrm>
        </p:grpSpPr>
        <p:sp>
          <p:nvSpPr>
            <p:cNvPr id="89" name="Google Shape;89;p7"/>
            <p:cNvSpPr/>
            <p:nvPr/>
          </p:nvSpPr>
          <p:spPr>
            <a:xfrm>
              <a:off x="4687550" y="4785524"/>
              <a:ext cx="911096" cy="347071"/>
            </a:xfrm>
            <a:custGeom>
              <a:rect b="b" l="l" r="r" t="t"/>
              <a:pathLst>
                <a:path extrusionOk="0" h="923" w="2423">
                  <a:moveTo>
                    <a:pt x="2420" y="923"/>
                  </a:moveTo>
                  <a:lnTo>
                    <a:pt x="2420" y="923"/>
                  </a:lnTo>
                  <a:cubicBezTo>
                    <a:pt x="0" y="923"/>
                    <a:pt x="0" y="923"/>
                    <a:pt x="0" y="923"/>
                  </a:cubicBezTo>
                  <a:cubicBezTo>
                    <a:pt x="9" y="831"/>
                    <a:pt x="46" y="742"/>
                    <a:pt x="103" y="670"/>
                  </a:cubicBezTo>
                  <a:cubicBezTo>
                    <a:pt x="178" y="579"/>
                    <a:pt x="284" y="513"/>
                    <a:pt x="401" y="507"/>
                  </a:cubicBezTo>
                  <a:cubicBezTo>
                    <a:pt x="516" y="498"/>
                    <a:pt x="639" y="559"/>
                    <a:pt x="694" y="662"/>
                  </a:cubicBezTo>
                  <a:cubicBezTo>
                    <a:pt x="656" y="538"/>
                    <a:pt x="717" y="392"/>
                    <a:pt x="834" y="344"/>
                  </a:cubicBezTo>
                  <a:cubicBezTo>
                    <a:pt x="952" y="295"/>
                    <a:pt x="1107" y="375"/>
                    <a:pt x="1124" y="501"/>
                  </a:cubicBezTo>
                  <a:cubicBezTo>
                    <a:pt x="1121" y="433"/>
                    <a:pt x="1121" y="361"/>
                    <a:pt x="1133" y="295"/>
                  </a:cubicBezTo>
                  <a:cubicBezTo>
                    <a:pt x="1141" y="235"/>
                    <a:pt x="1158" y="177"/>
                    <a:pt x="1193" y="126"/>
                  </a:cubicBezTo>
                  <a:cubicBezTo>
                    <a:pt x="1261" y="17"/>
                    <a:pt x="1422" y="-44"/>
                    <a:pt x="1522" y="37"/>
                  </a:cubicBezTo>
                  <a:cubicBezTo>
                    <a:pt x="1574" y="77"/>
                    <a:pt x="1597" y="146"/>
                    <a:pt x="1608" y="209"/>
                  </a:cubicBezTo>
                  <a:cubicBezTo>
                    <a:pt x="1623" y="278"/>
                    <a:pt x="1625" y="346"/>
                    <a:pt x="1617" y="415"/>
                  </a:cubicBezTo>
                  <a:cubicBezTo>
                    <a:pt x="1625" y="395"/>
                    <a:pt x="1640" y="378"/>
                    <a:pt x="1657" y="361"/>
                  </a:cubicBezTo>
                  <a:cubicBezTo>
                    <a:pt x="1708" y="312"/>
                    <a:pt x="1792" y="292"/>
                    <a:pt x="1855" y="326"/>
                  </a:cubicBezTo>
                  <a:cubicBezTo>
                    <a:pt x="1955" y="387"/>
                    <a:pt x="1943" y="530"/>
                    <a:pt x="1921" y="642"/>
                  </a:cubicBezTo>
                  <a:cubicBezTo>
                    <a:pt x="1978" y="587"/>
                    <a:pt x="2038" y="533"/>
                    <a:pt x="2113" y="504"/>
                  </a:cubicBezTo>
                  <a:cubicBezTo>
                    <a:pt x="2184" y="475"/>
                    <a:pt x="2279" y="481"/>
                    <a:pt x="2333" y="536"/>
                  </a:cubicBezTo>
                  <a:cubicBezTo>
                    <a:pt x="2365" y="567"/>
                    <a:pt x="2382" y="610"/>
                    <a:pt x="2394" y="653"/>
                  </a:cubicBezTo>
                  <a:cubicBezTo>
                    <a:pt x="2420" y="742"/>
                    <a:pt x="2428" y="831"/>
                    <a:pt x="2420" y="92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 name="Google Shape;90;p7"/>
            <p:cNvSpPr/>
            <p:nvPr/>
          </p:nvSpPr>
          <p:spPr>
            <a:xfrm>
              <a:off x="-79948" y="4167152"/>
              <a:ext cx="675034" cy="995803"/>
            </a:xfrm>
            <a:custGeom>
              <a:rect b="b" l="l" r="r" t="t"/>
              <a:pathLst>
                <a:path extrusionOk="0" h="2341" w="1587">
                  <a:moveTo>
                    <a:pt x="80" y="1122"/>
                  </a:moveTo>
                  <a:lnTo>
                    <a:pt x="80" y="1122"/>
                  </a:lnTo>
                  <a:cubicBezTo>
                    <a:pt x="25" y="846"/>
                    <a:pt x="-2" y="563"/>
                    <a:pt x="1" y="282"/>
                  </a:cubicBezTo>
                  <a:cubicBezTo>
                    <a:pt x="2" y="198"/>
                    <a:pt x="8" y="109"/>
                    <a:pt x="59" y="42"/>
                  </a:cubicBezTo>
                  <a:cubicBezTo>
                    <a:pt x="73" y="24"/>
                    <a:pt x="91" y="7"/>
                    <a:pt x="114" y="2"/>
                  </a:cubicBezTo>
                  <a:cubicBezTo>
                    <a:pt x="179" y="-12"/>
                    <a:pt x="221" y="69"/>
                    <a:pt x="235" y="134"/>
                  </a:cubicBezTo>
                  <a:cubicBezTo>
                    <a:pt x="299" y="433"/>
                    <a:pt x="323" y="738"/>
                    <a:pt x="307" y="1042"/>
                  </a:cubicBezTo>
                  <a:cubicBezTo>
                    <a:pt x="359" y="732"/>
                    <a:pt x="425" y="411"/>
                    <a:pt x="623" y="170"/>
                  </a:cubicBezTo>
                  <a:cubicBezTo>
                    <a:pt x="657" y="129"/>
                    <a:pt x="718" y="89"/>
                    <a:pt x="758" y="123"/>
                  </a:cubicBezTo>
                  <a:cubicBezTo>
                    <a:pt x="775" y="137"/>
                    <a:pt x="781" y="160"/>
                    <a:pt x="785" y="181"/>
                  </a:cubicBezTo>
                  <a:cubicBezTo>
                    <a:pt x="839" y="477"/>
                    <a:pt x="633" y="751"/>
                    <a:pt x="567" y="1044"/>
                  </a:cubicBezTo>
                  <a:cubicBezTo>
                    <a:pt x="715" y="833"/>
                    <a:pt x="897" y="647"/>
                    <a:pt x="1103" y="494"/>
                  </a:cubicBezTo>
                  <a:cubicBezTo>
                    <a:pt x="1154" y="455"/>
                    <a:pt x="1235" y="423"/>
                    <a:pt x="1275" y="472"/>
                  </a:cubicBezTo>
                  <a:cubicBezTo>
                    <a:pt x="1289" y="492"/>
                    <a:pt x="1292" y="519"/>
                    <a:pt x="1289" y="544"/>
                  </a:cubicBezTo>
                  <a:cubicBezTo>
                    <a:pt x="1279" y="605"/>
                    <a:pt x="1239" y="656"/>
                    <a:pt x="1198" y="703"/>
                  </a:cubicBezTo>
                  <a:cubicBezTo>
                    <a:pt x="1058" y="870"/>
                    <a:pt x="910" y="1034"/>
                    <a:pt x="759" y="1193"/>
                  </a:cubicBezTo>
                  <a:cubicBezTo>
                    <a:pt x="897" y="1068"/>
                    <a:pt x="1052" y="963"/>
                    <a:pt x="1219" y="882"/>
                  </a:cubicBezTo>
                  <a:cubicBezTo>
                    <a:pt x="1251" y="866"/>
                    <a:pt x="1288" y="852"/>
                    <a:pt x="1319" y="867"/>
                  </a:cubicBezTo>
                  <a:cubicBezTo>
                    <a:pt x="1380" y="896"/>
                    <a:pt x="1353" y="990"/>
                    <a:pt x="1315" y="1045"/>
                  </a:cubicBezTo>
                  <a:cubicBezTo>
                    <a:pt x="1184" y="1234"/>
                    <a:pt x="1023" y="1403"/>
                    <a:pt x="842" y="1545"/>
                  </a:cubicBezTo>
                  <a:cubicBezTo>
                    <a:pt x="957" y="1498"/>
                    <a:pt x="1053" y="1413"/>
                    <a:pt x="1160" y="1351"/>
                  </a:cubicBezTo>
                  <a:cubicBezTo>
                    <a:pt x="1268" y="1287"/>
                    <a:pt x="1400" y="1243"/>
                    <a:pt x="1516" y="1285"/>
                  </a:cubicBezTo>
                  <a:cubicBezTo>
                    <a:pt x="1536" y="1294"/>
                    <a:pt x="1555" y="1304"/>
                    <a:pt x="1566" y="1321"/>
                  </a:cubicBezTo>
                  <a:cubicBezTo>
                    <a:pt x="1597" y="1371"/>
                    <a:pt x="1545" y="1429"/>
                    <a:pt x="1497" y="1463"/>
                  </a:cubicBezTo>
                  <a:cubicBezTo>
                    <a:pt x="1356" y="1560"/>
                    <a:pt x="1207" y="1641"/>
                    <a:pt x="1049" y="1706"/>
                  </a:cubicBezTo>
                  <a:cubicBezTo>
                    <a:pt x="1158" y="1679"/>
                    <a:pt x="1272" y="1666"/>
                    <a:pt x="1384" y="1666"/>
                  </a:cubicBezTo>
                  <a:cubicBezTo>
                    <a:pt x="1433" y="1666"/>
                    <a:pt x="1484" y="1669"/>
                    <a:pt x="1526" y="1693"/>
                  </a:cubicBezTo>
                  <a:cubicBezTo>
                    <a:pt x="1569" y="1719"/>
                    <a:pt x="1599" y="1771"/>
                    <a:pt x="1583" y="1817"/>
                  </a:cubicBezTo>
                  <a:cubicBezTo>
                    <a:pt x="1566" y="1866"/>
                    <a:pt x="1507" y="1888"/>
                    <a:pt x="1455" y="1902"/>
                  </a:cubicBezTo>
                  <a:cubicBezTo>
                    <a:pt x="1333" y="1935"/>
                    <a:pt x="1211" y="1969"/>
                    <a:pt x="1087" y="2001"/>
                  </a:cubicBezTo>
                  <a:cubicBezTo>
                    <a:pt x="1204" y="2017"/>
                    <a:pt x="1319" y="2035"/>
                    <a:pt x="1434" y="2057"/>
                  </a:cubicBezTo>
                  <a:cubicBezTo>
                    <a:pt x="1498" y="2070"/>
                    <a:pt x="1579" y="2104"/>
                    <a:pt x="1572" y="2168"/>
                  </a:cubicBezTo>
                  <a:cubicBezTo>
                    <a:pt x="1372" y="2220"/>
                    <a:pt x="1171" y="2266"/>
                    <a:pt x="968" y="2304"/>
                  </a:cubicBezTo>
                  <a:cubicBezTo>
                    <a:pt x="898" y="2318"/>
                    <a:pt x="925" y="2341"/>
                    <a:pt x="854" y="2341"/>
                  </a:cubicBezTo>
                  <a:cubicBezTo>
                    <a:pt x="73" y="2341"/>
                    <a:pt x="73" y="2341"/>
                    <a:pt x="73" y="2341"/>
                  </a:cubicBezTo>
                  <a:cubicBezTo>
                    <a:pt x="137" y="2098"/>
                    <a:pt x="157" y="1741"/>
                    <a:pt x="123" y="1493"/>
                  </a:cubicBezTo>
                  <a:cubicBezTo>
                    <a:pt x="109" y="1389"/>
                    <a:pt x="101" y="1224"/>
                    <a:pt x="80" y="11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p8"/>
          <p:cNvSpPr txBox="1"/>
          <p:nvPr>
            <p:ph type="title"/>
          </p:nvPr>
        </p:nvSpPr>
        <p:spPr>
          <a:xfrm>
            <a:off x="1746150" y="1252450"/>
            <a:ext cx="5651700" cy="14610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6000"/>
              <a:buNone/>
              <a:defRPr sz="4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93" name="Google Shape;93;p8"/>
          <p:cNvGrpSpPr/>
          <p:nvPr/>
        </p:nvGrpSpPr>
        <p:grpSpPr>
          <a:xfrm>
            <a:off x="4733358" y="-296053"/>
            <a:ext cx="4728839" cy="5439479"/>
            <a:chOff x="4733358" y="-296053"/>
            <a:chExt cx="4728839" cy="5439479"/>
          </a:xfrm>
        </p:grpSpPr>
        <p:sp>
          <p:nvSpPr>
            <p:cNvPr id="94" name="Google Shape;94;p8"/>
            <p:cNvSpPr/>
            <p:nvPr/>
          </p:nvSpPr>
          <p:spPr>
            <a:xfrm flipH="1" rot="-5400000">
              <a:off x="6141208" y="2140625"/>
              <a:ext cx="1594951" cy="4410650"/>
            </a:xfrm>
            <a:custGeom>
              <a:rect b="b" l="l" r="r" t="t"/>
              <a:pathLst>
                <a:path extrusionOk="0" h="2633" w="1277">
                  <a:moveTo>
                    <a:pt x="1277" y="0"/>
                  </a:moveTo>
                  <a:lnTo>
                    <a:pt x="1277" y="0"/>
                  </a:lnTo>
                  <a:cubicBezTo>
                    <a:pt x="1277" y="2633"/>
                    <a:pt x="1277" y="2633"/>
                    <a:pt x="1277" y="2633"/>
                  </a:cubicBezTo>
                  <a:cubicBezTo>
                    <a:pt x="0" y="2633"/>
                    <a:pt x="0" y="2633"/>
                    <a:pt x="0" y="2633"/>
                  </a:cubicBezTo>
                  <a:cubicBezTo>
                    <a:pt x="7" y="2606"/>
                    <a:pt x="14" y="2578"/>
                    <a:pt x="20" y="2550"/>
                  </a:cubicBezTo>
                  <a:cubicBezTo>
                    <a:pt x="24" y="2530"/>
                    <a:pt x="26" y="2510"/>
                    <a:pt x="26" y="2491"/>
                  </a:cubicBezTo>
                  <a:cubicBezTo>
                    <a:pt x="29" y="2419"/>
                    <a:pt x="33" y="2344"/>
                    <a:pt x="40" y="2271"/>
                  </a:cubicBezTo>
                  <a:cubicBezTo>
                    <a:pt x="62" y="2065"/>
                    <a:pt x="114" y="1867"/>
                    <a:pt x="265" y="1734"/>
                  </a:cubicBezTo>
                  <a:cubicBezTo>
                    <a:pt x="300" y="1703"/>
                    <a:pt x="340" y="1676"/>
                    <a:pt x="379" y="1650"/>
                  </a:cubicBezTo>
                  <a:cubicBezTo>
                    <a:pt x="405" y="1632"/>
                    <a:pt x="430" y="1615"/>
                    <a:pt x="453" y="1595"/>
                  </a:cubicBezTo>
                  <a:cubicBezTo>
                    <a:pt x="480" y="1574"/>
                    <a:pt x="504" y="1550"/>
                    <a:pt x="525" y="1522"/>
                  </a:cubicBezTo>
                  <a:cubicBezTo>
                    <a:pt x="618" y="1394"/>
                    <a:pt x="596" y="1219"/>
                    <a:pt x="596" y="1061"/>
                  </a:cubicBezTo>
                  <a:cubicBezTo>
                    <a:pt x="595" y="889"/>
                    <a:pt x="626" y="711"/>
                    <a:pt x="723" y="568"/>
                  </a:cubicBezTo>
                  <a:cubicBezTo>
                    <a:pt x="798" y="453"/>
                    <a:pt x="911" y="367"/>
                    <a:pt x="1014" y="276"/>
                  </a:cubicBezTo>
                  <a:cubicBezTo>
                    <a:pt x="1110" y="194"/>
                    <a:pt x="1199" y="101"/>
                    <a:pt x="1277"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 name="Google Shape;95;p8"/>
            <p:cNvSpPr/>
            <p:nvPr/>
          </p:nvSpPr>
          <p:spPr>
            <a:xfrm flipH="1" rot="-5400000">
              <a:off x="6933322" y="-555726"/>
              <a:ext cx="2269202" cy="2788547"/>
            </a:xfrm>
            <a:custGeom>
              <a:rect b="b" l="l" r="r" t="t"/>
              <a:pathLst>
                <a:path extrusionOk="0" h="2787" w="2484">
                  <a:moveTo>
                    <a:pt x="2479" y="2787"/>
                  </a:moveTo>
                  <a:lnTo>
                    <a:pt x="2479" y="2787"/>
                  </a:lnTo>
                  <a:cubicBezTo>
                    <a:pt x="0" y="2787"/>
                    <a:pt x="0" y="2787"/>
                    <a:pt x="0" y="2787"/>
                  </a:cubicBezTo>
                  <a:cubicBezTo>
                    <a:pt x="0" y="0"/>
                    <a:pt x="0" y="0"/>
                    <a:pt x="0" y="0"/>
                  </a:cubicBezTo>
                  <a:cubicBezTo>
                    <a:pt x="53" y="52"/>
                    <a:pt x="114" y="97"/>
                    <a:pt x="184" y="128"/>
                  </a:cubicBezTo>
                  <a:cubicBezTo>
                    <a:pt x="274" y="169"/>
                    <a:pt x="374" y="185"/>
                    <a:pt x="466" y="221"/>
                  </a:cubicBezTo>
                  <a:cubicBezTo>
                    <a:pt x="613" y="281"/>
                    <a:pt x="738" y="396"/>
                    <a:pt x="810" y="539"/>
                  </a:cubicBezTo>
                  <a:cubicBezTo>
                    <a:pt x="890" y="700"/>
                    <a:pt x="904" y="896"/>
                    <a:pt x="1012" y="1042"/>
                  </a:cubicBezTo>
                  <a:cubicBezTo>
                    <a:pt x="1166" y="1252"/>
                    <a:pt x="1457" y="1294"/>
                    <a:pt x="1696" y="1399"/>
                  </a:cubicBezTo>
                  <a:cubicBezTo>
                    <a:pt x="1994" y="1530"/>
                    <a:pt x="2236" y="1782"/>
                    <a:pt x="2366" y="2082"/>
                  </a:cubicBezTo>
                  <a:cubicBezTo>
                    <a:pt x="2461" y="2302"/>
                    <a:pt x="2498" y="2546"/>
                    <a:pt x="2479" y="2787"/>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96" name="Google Shape;96;p8"/>
          <p:cNvGrpSpPr/>
          <p:nvPr/>
        </p:nvGrpSpPr>
        <p:grpSpPr>
          <a:xfrm>
            <a:off x="0" y="3376500"/>
            <a:ext cx="1988332" cy="1755068"/>
            <a:chOff x="0" y="3376500"/>
            <a:chExt cx="1988332" cy="1755068"/>
          </a:xfrm>
        </p:grpSpPr>
        <p:sp>
          <p:nvSpPr>
            <p:cNvPr id="97" name="Google Shape;97;p8"/>
            <p:cNvSpPr/>
            <p:nvPr/>
          </p:nvSpPr>
          <p:spPr>
            <a:xfrm>
              <a:off x="0" y="3376500"/>
              <a:ext cx="1627117" cy="1755064"/>
            </a:xfrm>
            <a:custGeom>
              <a:rect b="b" l="l" r="r" t="t"/>
              <a:pathLst>
                <a:path extrusionOk="0" h="4266" w="3955">
                  <a:moveTo>
                    <a:pt x="3952" y="4266"/>
                  </a:moveTo>
                  <a:lnTo>
                    <a:pt x="3952" y="4266"/>
                  </a:lnTo>
                  <a:cubicBezTo>
                    <a:pt x="0" y="4266"/>
                    <a:pt x="0" y="4266"/>
                    <a:pt x="0" y="4266"/>
                  </a:cubicBezTo>
                  <a:cubicBezTo>
                    <a:pt x="0" y="32"/>
                    <a:pt x="0" y="32"/>
                    <a:pt x="0" y="32"/>
                  </a:cubicBezTo>
                  <a:cubicBezTo>
                    <a:pt x="326" y="-60"/>
                    <a:pt x="722" y="49"/>
                    <a:pt x="943" y="319"/>
                  </a:cubicBezTo>
                  <a:cubicBezTo>
                    <a:pt x="1243" y="689"/>
                    <a:pt x="1215" y="1268"/>
                    <a:pt x="919" y="1643"/>
                  </a:cubicBezTo>
                  <a:cubicBezTo>
                    <a:pt x="1028" y="1517"/>
                    <a:pt x="1243" y="1526"/>
                    <a:pt x="1370" y="1634"/>
                  </a:cubicBezTo>
                  <a:cubicBezTo>
                    <a:pt x="1496" y="1743"/>
                    <a:pt x="1544" y="1921"/>
                    <a:pt x="1530" y="2087"/>
                  </a:cubicBezTo>
                  <a:cubicBezTo>
                    <a:pt x="1519" y="2253"/>
                    <a:pt x="1456" y="2411"/>
                    <a:pt x="1393" y="2566"/>
                  </a:cubicBezTo>
                  <a:cubicBezTo>
                    <a:pt x="1527" y="2491"/>
                    <a:pt x="1676" y="2417"/>
                    <a:pt x="1825" y="2451"/>
                  </a:cubicBezTo>
                  <a:cubicBezTo>
                    <a:pt x="1997" y="2491"/>
                    <a:pt x="2103" y="2669"/>
                    <a:pt x="2123" y="2841"/>
                  </a:cubicBezTo>
                  <a:cubicBezTo>
                    <a:pt x="2141" y="3016"/>
                    <a:pt x="2086" y="3188"/>
                    <a:pt x="2035" y="3354"/>
                  </a:cubicBezTo>
                  <a:cubicBezTo>
                    <a:pt x="2152" y="3177"/>
                    <a:pt x="2407" y="3108"/>
                    <a:pt x="2596" y="3202"/>
                  </a:cubicBezTo>
                  <a:cubicBezTo>
                    <a:pt x="2789" y="3299"/>
                    <a:pt x="2883" y="3546"/>
                    <a:pt x="2809" y="3747"/>
                  </a:cubicBezTo>
                  <a:cubicBezTo>
                    <a:pt x="2897" y="3624"/>
                    <a:pt x="3049" y="3535"/>
                    <a:pt x="3198" y="3560"/>
                  </a:cubicBezTo>
                  <a:cubicBezTo>
                    <a:pt x="3253" y="3569"/>
                    <a:pt x="3304" y="3598"/>
                    <a:pt x="3345" y="3638"/>
                  </a:cubicBezTo>
                  <a:cubicBezTo>
                    <a:pt x="3410" y="3704"/>
                    <a:pt x="3448" y="3804"/>
                    <a:pt x="3413" y="3893"/>
                  </a:cubicBezTo>
                  <a:cubicBezTo>
                    <a:pt x="3568" y="3853"/>
                    <a:pt x="3746" y="3876"/>
                    <a:pt x="3861" y="3988"/>
                  </a:cubicBezTo>
                  <a:cubicBezTo>
                    <a:pt x="3932" y="4059"/>
                    <a:pt x="3967" y="4168"/>
                    <a:pt x="3952" y="426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 name="Google Shape;98;p8"/>
            <p:cNvSpPr/>
            <p:nvPr/>
          </p:nvSpPr>
          <p:spPr>
            <a:xfrm>
              <a:off x="0" y="4191501"/>
              <a:ext cx="732717" cy="940066"/>
            </a:xfrm>
            <a:custGeom>
              <a:rect b="b" l="l" r="r" t="t"/>
              <a:pathLst>
                <a:path extrusionOk="0" h="2285" w="1781">
                  <a:moveTo>
                    <a:pt x="1670" y="2222"/>
                  </a:moveTo>
                  <a:lnTo>
                    <a:pt x="1670" y="2222"/>
                  </a:lnTo>
                  <a:cubicBezTo>
                    <a:pt x="1605" y="2244"/>
                    <a:pt x="1539" y="2264"/>
                    <a:pt x="1473" y="2285"/>
                  </a:cubicBezTo>
                  <a:cubicBezTo>
                    <a:pt x="0" y="2285"/>
                    <a:pt x="0" y="2285"/>
                    <a:pt x="0" y="2285"/>
                  </a:cubicBezTo>
                  <a:cubicBezTo>
                    <a:pt x="0" y="668"/>
                    <a:pt x="0" y="668"/>
                    <a:pt x="0" y="668"/>
                  </a:cubicBezTo>
                  <a:cubicBezTo>
                    <a:pt x="17" y="771"/>
                    <a:pt x="28" y="877"/>
                    <a:pt x="39" y="980"/>
                  </a:cubicBezTo>
                  <a:cubicBezTo>
                    <a:pt x="51" y="680"/>
                    <a:pt x="68" y="361"/>
                    <a:pt x="229" y="106"/>
                  </a:cubicBezTo>
                  <a:cubicBezTo>
                    <a:pt x="252" y="69"/>
                    <a:pt x="277" y="35"/>
                    <a:pt x="315" y="15"/>
                  </a:cubicBezTo>
                  <a:cubicBezTo>
                    <a:pt x="349" y="-6"/>
                    <a:pt x="401" y="-6"/>
                    <a:pt x="429" y="23"/>
                  </a:cubicBezTo>
                  <a:cubicBezTo>
                    <a:pt x="461" y="52"/>
                    <a:pt x="464" y="98"/>
                    <a:pt x="464" y="138"/>
                  </a:cubicBezTo>
                  <a:cubicBezTo>
                    <a:pt x="461" y="436"/>
                    <a:pt x="409" y="734"/>
                    <a:pt x="315" y="1018"/>
                  </a:cubicBezTo>
                  <a:cubicBezTo>
                    <a:pt x="412" y="794"/>
                    <a:pt x="584" y="602"/>
                    <a:pt x="799" y="485"/>
                  </a:cubicBezTo>
                  <a:cubicBezTo>
                    <a:pt x="842" y="462"/>
                    <a:pt x="888" y="442"/>
                    <a:pt x="934" y="450"/>
                  </a:cubicBezTo>
                  <a:cubicBezTo>
                    <a:pt x="997" y="462"/>
                    <a:pt x="1037" y="525"/>
                    <a:pt x="1046" y="588"/>
                  </a:cubicBezTo>
                  <a:cubicBezTo>
                    <a:pt x="1051" y="648"/>
                    <a:pt x="1031" y="711"/>
                    <a:pt x="1008" y="768"/>
                  </a:cubicBezTo>
                  <a:cubicBezTo>
                    <a:pt x="917" y="995"/>
                    <a:pt x="779" y="1204"/>
                    <a:pt x="607" y="1376"/>
                  </a:cubicBezTo>
                  <a:cubicBezTo>
                    <a:pt x="851" y="1152"/>
                    <a:pt x="1192" y="1035"/>
                    <a:pt x="1524" y="1063"/>
                  </a:cubicBezTo>
                  <a:cubicBezTo>
                    <a:pt x="1539" y="1063"/>
                    <a:pt x="1553" y="1066"/>
                    <a:pt x="1565" y="1078"/>
                  </a:cubicBezTo>
                  <a:cubicBezTo>
                    <a:pt x="1596" y="1101"/>
                    <a:pt x="1573" y="1150"/>
                    <a:pt x="1547" y="1178"/>
                  </a:cubicBezTo>
                  <a:cubicBezTo>
                    <a:pt x="1341" y="1413"/>
                    <a:pt x="1043" y="1539"/>
                    <a:pt x="753" y="1654"/>
                  </a:cubicBezTo>
                  <a:cubicBezTo>
                    <a:pt x="983" y="1565"/>
                    <a:pt x="1243" y="1554"/>
                    <a:pt x="1479" y="1625"/>
                  </a:cubicBezTo>
                  <a:cubicBezTo>
                    <a:pt x="1513" y="1637"/>
                    <a:pt x="1556" y="1660"/>
                    <a:pt x="1553" y="1697"/>
                  </a:cubicBezTo>
                  <a:cubicBezTo>
                    <a:pt x="1553" y="1723"/>
                    <a:pt x="1530" y="1740"/>
                    <a:pt x="1507" y="1754"/>
                  </a:cubicBezTo>
                  <a:cubicBezTo>
                    <a:pt x="1401" y="1829"/>
                    <a:pt x="1281" y="1883"/>
                    <a:pt x="1154" y="1918"/>
                  </a:cubicBezTo>
                  <a:cubicBezTo>
                    <a:pt x="1361" y="1900"/>
                    <a:pt x="1567" y="1921"/>
                    <a:pt x="1731" y="2041"/>
                  </a:cubicBezTo>
                  <a:cubicBezTo>
                    <a:pt x="1751" y="2055"/>
                    <a:pt x="1774" y="2075"/>
                    <a:pt x="1779" y="2101"/>
                  </a:cubicBezTo>
                  <a:cubicBezTo>
                    <a:pt x="1794" y="2159"/>
                    <a:pt x="1728" y="2201"/>
                    <a:pt x="1670" y="22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 name="Google Shape;99;p8"/>
            <p:cNvSpPr/>
            <p:nvPr/>
          </p:nvSpPr>
          <p:spPr>
            <a:xfrm>
              <a:off x="991491" y="4751839"/>
              <a:ext cx="996840" cy="379729"/>
            </a:xfrm>
            <a:custGeom>
              <a:rect b="b" l="l" r="r" t="t"/>
              <a:pathLst>
                <a:path extrusionOk="0" h="923" w="2423">
                  <a:moveTo>
                    <a:pt x="2420" y="923"/>
                  </a:moveTo>
                  <a:lnTo>
                    <a:pt x="2420" y="923"/>
                  </a:lnTo>
                  <a:cubicBezTo>
                    <a:pt x="0" y="923"/>
                    <a:pt x="0" y="923"/>
                    <a:pt x="0" y="923"/>
                  </a:cubicBezTo>
                  <a:cubicBezTo>
                    <a:pt x="9" y="831"/>
                    <a:pt x="46" y="742"/>
                    <a:pt x="103" y="670"/>
                  </a:cubicBezTo>
                  <a:cubicBezTo>
                    <a:pt x="178" y="579"/>
                    <a:pt x="284" y="513"/>
                    <a:pt x="401" y="507"/>
                  </a:cubicBezTo>
                  <a:cubicBezTo>
                    <a:pt x="516" y="498"/>
                    <a:pt x="639" y="559"/>
                    <a:pt x="694" y="662"/>
                  </a:cubicBezTo>
                  <a:cubicBezTo>
                    <a:pt x="656" y="538"/>
                    <a:pt x="717" y="392"/>
                    <a:pt x="834" y="344"/>
                  </a:cubicBezTo>
                  <a:cubicBezTo>
                    <a:pt x="952" y="295"/>
                    <a:pt x="1107" y="375"/>
                    <a:pt x="1124" y="501"/>
                  </a:cubicBezTo>
                  <a:cubicBezTo>
                    <a:pt x="1121" y="433"/>
                    <a:pt x="1121" y="361"/>
                    <a:pt x="1133" y="295"/>
                  </a:cubicBezTo>
                  <a:cubicBezTo>
                    <a:pt x="1141" y="235"/>
                    <a:pt x="1158" y="177"/>
                    <a:pt x="1193" y="126"/>
                  </a:cubicBezTo>
                  <a:cubicBezTo>
                    <a:pt x="1261" y="17"/>
                    <a:pt x="1422" y="-44"/>
                    <a:pt x="1522" y="37"/>
                  </a:cubicBezTo>
                  <a:cubicBezTo>
                    <a:pt x="1574" y="77"/>
                    <a:pt x="1597" y="146"/>
                    <a:pt x="1608" y="209"/>
                  </a:cubicBezTo>
                  <a:cubicBezTo>
                    <a:pt x="1623" y="278"/>
                    <a:pt x="1625" y="346"/>
                    <a:pt x="1617" y="415"/>
                  </a:cubicBezTo>
                  <a:cubicBezTo>
                    <a:pt x="1625" y="395"/>
                    <a:pt x="1640" y="378"/>
                    <a:pt x="1657" y="361"/>
                  </a:cubicBezTo>
                  <a:cubicBezTo>
                    <a:pt x="1708" y="312"/>
                    <a:pt x="1792" y="292"/>
                    <a:pt x="1855" y="326"/>
                  </a:cubicBezTo>
                  <a:cubicBezTo>
                    <a:pt x="1955" y="387"/>
                    <a:pt x="1943" y="530"/>
                    <a:pt x="1921" y="642"/>
                  </a:cubicBezTo>
                  <a:cubicBezTo>
                    <a:pt x="1978" y="587"/>
                    <a:pt x="2038" y="533"/>
                    <a:pt x="2113" y="504"/>
                  </a:cubicBezTo>
                  <a:cubicBezTo>
                    <a:pt x="2184" y="475"/>
                    <a:pt x="2279" y="481"/>
                    <a:pt x="2333" y="536"/>
                  </a:cubicBezTo>
                  <a:cubicBezTo>
                    <a:pt x="2365" y="567"/>
                    <a:pt x="2382" y="610"/>
                    <a:pt x="2394" y="653"/>
                  </a:cubicBezTo>
                  <a:cubicBezTo>
                    <a:pt x="2420" y="742"/>
                    <a:pt x="2428" y="831"/>
                    <a:pt x="2420" y="92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0" name="Google Shape;100;p8"/>
          <p:cNvGrpSpPr/>
          <p:nvPr/>
        </p:nvGrpSpPr>
        <p:grpSpPr>
          <a:xfrm>
            <a:off x="1105451" y="4532147"/>
            <a:ext cx="1246975" cy="609706"/>
            <a:chOff x="1105451" y="4532147"/>
            <a:chExt cx="1246975" cy="609706"/>
          </a:xfrm>
        </p:grpSpPr>
        <p:sp>
          <p:nvSpPr>
            <p:cNvPr id="101" name="Google Shape;101;p8"/>
            <p:cNvSpPr/>
            <p:nvPr/>
          </p:nvSpPr>
          <p:spPr>
            <a:xfrm>
              <a:off x="1924974" y="4532147"/>
              <a:ext cx="427452" cy="609706"/>
            </a:xfrm>
            <a:custGeom>
              <a:rect b="b" l="l" r="r" t="t"/>
              <a:pathLst>
                <a:path extrusionOk="0" h="1482" w="1039">
                  <a:moveTo>
                    <a:pt x="990" y="984"/>
                  </a:moveTo>
                  <a:lnTo>
                    <a:pt x="990" y="984"/>
                  </a:lnTo>
                  <a:cubicBezTo>
                    <a:pt x="953" y="972"/>
                    <a:pt x="913" y="992"/>
                    <a:pt x="881" y="1012"/>
                  </a:cubicBezTo>
                  <a:cubicBezTo>
                    <a:pt x="818" y="1050"/>
                    <a:pt x="767" y="1101"/>
                    <a:pt x="726" y="1164"/>
                  </a:cubicBezTo>
                  <a:cubicBezTo>
                    <a:pt x="718" y="1176"/>
                    <a:pt x="709" y="1190"/>
                    <a:pt x="704" y="1204"/>
                  </a:cubicBezTo>
                  <a:cubicBezTo>
                    <a:pt x="701" y="1184"/>
                    <a:pt x="698" y="1161"/>
                    <a:pt x="695" y="1141"/>
                  </a:cubicBezTo>
                  <a:cubicBezTo>
                    <a:pt x="681" y="1058"/>
                    <a:pt x="663" y="975"/>
                    <a:pt x="646" y="892"/>
                  </a:cubicBezTo>
                  <a:cubicBezTo>
                    <a:pt x="638" y="843"/>
                    <a:pt x="629" y="797"/>
                    <a:pt x="621" y="749"/>
                  </a:cubicBezTo>
                  <a:cubicBezTo>
                    <a:pt x="643" y="777"/>
                    <a:pt x="675" y="800"/>
                    <a:pt x="709" y="815"/>
                  </a:cubicBezTo>
                  <a:cubicBezTo>
                    <a:pt x="732" y="823"/>
                    <a:pt x="758" y="832"/>
                    <a:pt x="784" y="829"/>
                  </a:cubicBezTo>
                  <a:cubicBezTo>
                    <a:pt x="815" y="823"/>
                    <a:pt x="835" y="803"/>
                    <a:pt x="844" y="774"/>
                  </a:cubicBezTo>
                  <a:cubicBezTo>
                    <a:pt x="861" y="723"/>
                    <a:pt x="850" y="665"/>
                    <a:pt x="827" y="617"/>
                  </a:cubicBezTo>
                  <a:cubicBezTo>
                    <a:pt x="815" y="585"/>
                    <a:pt x="798" y="559"/>
                    <a:pt x="781" y="534"/>
                  </a:cubicBezTo>
                  <a:cubicBezTo>
                    <a:pt x="827" y="536"/>
                    <a:pt x="873" y="528"/>
                    <a:pt x="916" y="505"/>
                  </a:cubicBezTo>
                  <a:cubicBezTo>
                    <a:pt x="950" y="488"/>
                    <a:pt x="985" y="459"/>
                    <a:pt x="1005" y="427"/>
                  </a:cubicBezTo>
                  <a:cubicBezTo>
                    <a:pt x="1019" y="405"/>
                    <a:pt x="1022" y="376"/>
                    <a:pt x="1002" y="353"/>
                  </a:cubicBezTo>
                  <a:cubicBezTo>
                    <a:pt x="990" y="339"/>
                    <a:pt x="970" y="330"/>
                    <a:pt x="950" y="327"/>
                  </a:cubicBezTo>
                  <a:cubicBezTo>
                    <a:pt x="904" y="322"/>
                    <a:pt x="856" y="316"/>
                    <a:pt x="807" y="316"/>
                  </a:cubicBezTo>
                  <a:cubicBezTo>
                    <a:pt x="835" y="230"/>
                    <a:pt x="859" y="135"/>
                    <a:pt x="818" y="49"/>
                  </a:cubicBezTo>
                  <a:cubicBezTo>
                    <a:pt x="807" y="24"/>
                    <a:pt x="790" y="0"/>
                    <a:pt x="761" y="0"/>
                  </a:cubicBezTo>
                  <a:cubicBezTo>
                    <a:pt x="735" y="0"/>
                    <a:pt x="712" y="15"/>
                    <a:pt x="692" y="26"/>
                  </a:cubicBezTo>
                  <a:cubicBezTo>
                    <a:pt x="655" y="52"/>
                    <a:pt x="623" y="87"/>
                    <a:pt x="603" y="127"/>
                  </a:cubicBezTo>
                  <a:cubicBezTo>
                    <a:pt x="583" y="170"/>
                    <a:pt x="575" y="213"/>
                    <a:pt x="578" y="259"/>
                  </a:cubicBezTo>
                  <a:cubicBezTo>
                    <a:pt x="526" y="187"/>
                    <a:pt x="449" y="130"/>
                    <a:pt x="362" y="101"/>
                  </a:cubicBezTo>
                  <a:cubicBezTo>
                    <a:pt x="334" y="92"/>
                    <a:pt x="299" y="81"/>
                    <a:pt x="268" y="95"/>
                  </a:cubicBezTo>
                  <a:cubicBezTo>
                    <a:pt x="239" y="107"/>
                    <a:pt x="228" y="141"/>
                    <a:pt x="225" y="170"/>
                  </a:cubicBezTo>
                  <a:cubicBezTo>
                    <a:pt x="222" y="227"/>
                    <a:pt x="248" y="279"/>
                    <a:pt x="285" y="322"/>
                  </a:cubicBezTo>
                  <a:cubicBezTo>
                    <a:pt x="299" y="339"/>
                    <a:pt x="317" y="356"/>
                    <a:pt x="334" y="370"/>
                  </a:cubicBezTo>
                  <a:cubicBezTo>
                    <a:pt x="242" y="364"/>
                    <a:pt x="151" y="376"/>
                    <a:pt x="73" y="436"/>
                  </a:cubicBezTo>
                  <a:cubicBezTo>
                    <a:pt x="33" y="465"/>
                    <a:pt x="-36" y="548"/>
                    <a:pt x="24" y="591"/>
                  </a:cubicBezTo>
                  <a:cubicBezTo>
                    <a:pt x="47" y="608"/>
                    <a:pt x="84" y="611"/>
                    <a:pt x="116" y="614"/>
                  </a:cubicBezTo>
                  <a:cubicBezTo>
                    <a:pt x="148" y="620"/>
                    <a:pt x="182" y="620"/>
                    <a:pt x="216" y="620"/>
                  </a:cubicBezTo>
                  <a:cubicBezTo>
                    <a:pt x="265" y="617"/>
                    <a:pt x="317" y="608"/>
                    <a:pt x="362" y="594"/>
                  </a:cubicBezTo>
                  <a:cubicBezTo>
                    <a:pt x="320" y="677"/>
                    <a:pt x="288" y="769"/>
                    <a:pt x="311" y="863"/>
                  </a:cubicBezTo>
                  <a:cubicBezTo>
                    <a:pt x="317" y="889"/>
                    <a:pt x="328" y="918"/>
                    <a:pt x="354" y="926"/>
                  </a:cubicBezTo>
                  <a:cubicBezTo>
                    <a:pt x="386" y="938"/>
                    <a:pt x="414" y="921"/>
                    <a:pt x="434" y="900"/>
                  </a:cubicBezTo>
                  <a:cubicBezTo>
                    <a:pt x="471" y="863"/>
                    <a:pt x="506" y="817"/>
                    <a:pt x="532" y="771"/>
                  </a:cubicBezTo>
                  <a:cubicBezTo>
                    <a:pt x="540" y="754"/>
                    <a:pt x="549" y="737"/>
                    <a:pt x="558" y="720"/>
                  </a:cubicBezTo>
                  <a:cubicBezTo>
                    <a:pt x="589" y="900"/>
                    <a:pt x="635" y="1081"/>
                    <a:pt x="652" y="1262"/>
                  </a:cubicBezTo>
                  <a:cubicBezTo>
                    <a:pt x="652" y="1287"/>
                    <a:pt x="655" y="1310"/>
                    <a:pt x="658" y="1333"/>
                  </a:cubicBezTo>
                  <a:cubicBezTo>
                    <a:pt x="652" y="1356"/>
                    <a:pt x="649" y="1376"/>
                    <a:pt x="649" y="1396"/>
                  </a:cubicBezTo>
                  <a:cubicBezTo>
                    <a:pt x="646" y="1405"/>
                    <a:pt x="652" y="1414"/>
                    <a:pt x="661" y="1419"/>
                  </a:cubicBezTo>
                  <a:cubicBezTo>
                    <a:pt x="661" y="1431"/>
                    <a:pt x="663" y="1442"/>
                    <a:pt x="663" y="1454"/>
                  </a:cubicBezTo>
                  <a:cubicBezTo>
                    <a:pt x="663" y="1491"/>
                    <a:pt x="721" y="1491"/>
                    <a:pt x="721" y="1454"/>
                  </a:cubicBezTo>
                  <a:cubicBezTo>
                    <a:pt x="721" y="1439"/>
                    <a:pt x="718" y="1425"/>
                    <a:pt x="718" y="1408"/>
                  </a:cubicBezTo>
                  <a:cubicBezTo>
                    <a:pt x="724" y="1408"/>
                    <a:pt x="726" y="1408"/>
                    <a:pt x="732" y="1405"/>
                  </a:cubicBezTo>
                  <a:cubicBezTo>
                    <a:pt x="801" y="1368"/>
                    <a:pt x="864" y="1322"/>
                    <a:pt x="916" y="1264"/>
                  </a:cubicBezTo>
                  <a:cubicBezTo>
                    <a:pt x="944" y="1236"/>
                    <a:pt x="970" y="1204"/>
                    <a:pt x="990" y="1173"/>
                  </a:cubicBezTo>
                  <a:cubicBezTo>
                    <a:pt x="1010" y="1144"/>
                    <a:pt x="1031" y="1113"/>
                    <a:pt x="1036" y="1078"/>
                  </a:cubicBezTo>
                  <a:cubicBezTo>
                    <a:pt x="1045" y="1038"/>
                    <a:pt x="1031" y="998"/>
                    <a:pt x="990" y="984"/>
                  </a:cubicBezTo>
                  <a:moveTo>
                    <a:pt x="428" y="823"/>
                  </a:moveTo>
                  <a:lnTo>
                    <a:pt x="428" y="823"/>
                  </a:lnTo>
                  <a:cubicBezTo>
                    <a:pt x="414" y="837"/>
                    <a:pt x="400" y="858"/>
                    <a:pt x="383" y="869"/>
                  </a:cubicBezTo>
                  <a:cubicBezTo>
                    <a:pt x="380" y="869"/>
                    <a:pt x="377" y="872"/>
                    <a:pt x="374" y="872"/>
                  </a:cubicBezTo>
                  <a:cubicBezTo>
                    <a:pt x="368" y="872"/>
                    <a:pt x="365" y="849"/>
                    <a:pt x="365" y="846"/>
                  </a:cubicBezTo>
                  <a:cubicBezTo>
                    <a:pt x="354" y="800"/>
                    <a:pt x="362" y="754"/>
                    <a:pt x="377" y="711"/>
                  </a:cubicBezTo>
                  <a:cubicBezTo>
                    <a:pt x="394" y="657"/>
                    <a:pt x="423" y="605"/>
                    <a:pt x="449" y="557"/>
                  </a:cubicBezTo>
                  <a:cubicBezTo>
                    <a:pt x="457" y="548"/>
                    <a:pt x="454" y="531"/>
                    <a:pt x="446" y="522"/>
                  </a:cubicBezTo>
                  <a:cubicBezTo>
                    <a:pt x="434" y="514"/>
                    <a:pt x="423" y="514"/>
                    <a:pt x="411" y="519"/>
                  </a:cubicBezTo>
                  <a:cubicBezTo>
                    <a:pt x="308" y="562"/>
                    <a:pt x="193" y="574"/>
                    <a:pt x="84" y="554"/>
                  </a:cubicBezTo>
                  <a:cubicBezTo>
                    <a:pt x="76" y="551"/>
                    <a:pt x="67" y="548"/>
                    <a:pt x="59" y="545"/>
                  </a:cubicBezTo>
                  <a:lnTo>
                    <a:pt x="59" y="542"/>
                  </a:lnTo>
                  <a:cubicBezTo>
                    <a:pt x="62" y="536"/>
                    <a:pt x="64" y="531"/>
                    <a:pt x="67" y="525"/>
                  </a:cubicBezTo>
                  <a:cubicBezTo>
                    <a:pt x="79" y="508"/>
                    <a:pt x="93" y="490"/>
                    <a:pt x="110" y="479"/>
                  </a:cubicBezTo>
                  <a:cubicBezTo>
                    <a:pt x="145" y="451"/>
                    <a:pt x="190" y="433"/>
                    <a:pt x="236" y="427"/>
                  </a:cubicBezTo>
                  <a:cubicBezTo>
                    <a:pt x="302" y="419"/>
                    <a:pt x="371" y="431"/>
                    <a:pt x="440" y="442"/>
                  </a:cubicBezTo>
                  <a:cubicBezTo>
                    <a:pt x="454" y="445"/>
                    <a:pt x="469" y="439"/>
                    <a:pt x="474" y="425"/>
                  </a:cubicBezTo>
                  <a:cubicBezTo>
                    <a:pt x="480" y="413"/>
                    <a:pt x="474" y="396"/>
                    <a:pt x="463" y="390"/>
                  </a:cubicBezTo>
                  <a:cubicBezTo>
                    <a:pt x="391" y="347"/>
                    <a:pt x="297" y="287"/>
                    <a:pt x="285" y="198"/>
                  </a:cubicBezTo>
                  <a:cubicBezTo>
                    <a:pt x="282" y="187"/>
                    <a:pt x="279" y="158"/>
                    <a:pt x="291" y="147"/>
                  </a:cubicBezTo>
                  <a:cubicBezTo>
                    <a:pt x="297" y="144"/>
                    <a:pt x="308" y="147"/>
                    <a:pt x="314" y="147"/>
                  </a:cubicBezTo>
                  <a:cubicBezTo>
                    <a:pt x="328" y="150"/>
                    <a:pt x="340" y="152"/>
                    <a:pt x="351" y="158"/>
                  </a:cubicBezTo>
                  <a:cubicBezTo>
                    <a:pt x="397" y="172"/>
                    <a:pt x="437" y="196"/>
                    <a:pt x="471" y="227"/>
                  </a:cubicBezTo>
                  <a:cubicBezTo>
                    <a:pt x="512" y="261"/>
                    <a:pt x="546" y="304"/>
                    <a:pt x="569" y="353"/>
                  </a:cubicBezTo>
                  <a:cubicBezTo>
                    <a:pt x="575" y="368"/>
                    <a:pt x="595" y="370"/>
                    <a:pt x="606" y="364"/>
                  </a:cubicBezTo>
                  <a:cubicBezTo>
                    <a:pt x="621" y="356"/>
                    <a:pt x="623" y="339"/>
                    <a:pt x="618" y="324"/>
                  </a:cubicBezTo>
                  <a:cubicBezTo>
                    <a:pt x="612" y="316"/>
                    <a:pt x="609" y="307"/>
                    <a:pt x="603" y="299"/>
                  </a:cubicBezTo>
                  <a:cubicBezTo>
                    <a:pt x="609" y="299"/>
                    <a:pt x="612" y="299"/>
                    <a:pt x="615" y="299"/>
                  </a:cubicBezTo>
                  <a:cubicBezTo>
                    <a:pt x="632" y="293"/>
                    <a:pt x="638" y="279"/>
                    <a:pt x="635" y="261"/>
                  </a:cubicBezTo>
                  <a:cubicBezTo>
                    <a:pt x="626" y="198"/>
                    <a:pt x="658" y="130"/>
                    <a:pt x="706" y="87"/>
                  </a:cubicBezTo>
                  <a:cubicBezTo>
                    <a:pt x="718" y="78"/>
                    <a:pt x="732" y="66"/>
                    <a:pt x="747" y="61"/>
                  </a:cubicBezTo>
                  <a:cubicBezTo>
                    <a:pt x="750" y="61"/>
                    <a:pt x="755" y="58"/>
                    <a:pt x="758" y="58"/>
                  </a:cubicBezTo>
                  <a:cubicBezTo>
                    <a:pt x="758" y="58"/>
                    <a:pt x="758" y="55"/>
                    <a:pt x="761" y="58"/>
                  </a:cubicBezTo>
                  <a:cubicBezTo>
                    <a:pt x="767" y="66"/>
                    <a:pt x="770" y="75"/>
                    <a:pt x="772" y="81"/>
                  </a:cubicBezTo>
                  <a:cubicBezTo>
                    <a:pt x="784" y="118"/>
                    <a:pt x="784" y="158"/>
                    <a:pt x="778" y="198"/>
                  </a:cubicBezTo>
                  <a:cubicBezTo>
                    <a:pt x="770" y="247"/>
                    <a:pt x="755" y="293"/>
                    <a:pt x="738" y="339"/>
                  </a:cubicBezTo>
                  <a:cubicBezTo>
                    <a:pt x="732" y="356"/>
                    <a:pt x="750" y="376"/>
                    <a:pt x="767" y="376"/>
                  </a:cubicBezTo>
                  <a:cubicBezTo>
                    <a:pt x="821" y="373"/>
                    <a:pt x="878" y="373"/>
                    <a:pt x="936" y="385"/>
                  </a:cubicBezTo>
                  <a:cubicBezTo>
                    <a:pt x="942" y="385"/>
                    <a:pt x="950" y="385"/>
                    <a:pt x="956" y="387"/>
                  </a:cubicBezTo>
                  <a:lnTo>
                    <a:pt x="959" y="390"/>
                  </a:lnTo>
                  <a:lnTo>
                    <a:pt x="959" y="390"/>
                  </a:lnTo>
                  <a:cubicBezTo>
                    <a:pt x="959" y="393"/>
                    <a:pt x="956" y="396"/>
                    <a:pt x="956" y="396"/>
                  </a:cubicBezTo>
                  <a:cubicBezTo>
                    <a:pt x="944" y="413"/>
                    <a:pt x="933" y="425"/>
                    <a:pt x="919" y="436"/>
                  </a:cubicBezTo>
                  <a:cubicBezTo>
                    <a:pt x="864" y="479"/>
                    <a:pt x="784" y="490"/>
                    <a:pt x="721" y="456"/>
                  </a:cubicBezTo>
                  <a:cubicBezTo>
                    <a:pt x="689" y="442"/>
                    <a:pt x="667" y="476"/>
                    <a:pt x="687" y="502"/>
                  </a:cubicBezTo>
                  <a:cubicBezTo>
                    <a:pt x="738" y="565"/>
                    <a:pt x="798" y="643"/>
                    <a:pt x="795" y="729"/>
                  </a:cubicBezTo>
                  <a:cubicBezTo>
                    <a:pt x="793" y="743"/>
                    <a:pt x="793" y="766"/>
                    <a:pt x="781" y="771"/>
                  </a:cubicBezTo>
                  <a:cubicBezTo>
                    <a:pt x="767" y="777"/>
                    <a:pt x="741" y="766"/>
                    <a:pt x="730" y="760"/>
                  </a:cubicBezTo>
                  <a:cubicBezTo>
                    <a:pt x="698" y="749"/>
                    <a:pt x="672" y="726"/>
                    <a:pt x="652" y="700"/>
                  </a:cubicBezTo>
                  <a:cubicBezTo>
                    <a:pt x="626" y="665"/>
                    <a:pt x="609" y="625"/>
                    <a:pt x="592" y="585"/>
                  </a:cubicBezTo>
                  <a:cubicBezTo>
                    <a:pt x="589" y="574"/>
                    <a:pt x="578" y="565"/>
                    <a:pt x="566" y="565"/>
                  </a:cubicBezTo>
                  <a:cubicBezTo>
                    <a:pt x="552" y="565"/>
                    <a:pt x="540" y="574"/>
                    <a:pt x="537" y="585"/>
                  </a:cubicBezTo>
                  <a:cubicBezTo>
                    <a:pt x="520" y="671"/>
                    <a:pt x="483" y="754"/>
                    <a:pt x="428" y="823"/>
                  </a:cubicBezTo>
                  <a:moveTo>
                    <a:pt x="572" y="677"/>
                  </a:moveTo>
                  <a:lnTo>
                    <a:pt x="572" y="677"/>
                  </a:lnTo>
                  <a:cubicBezTo>
                    <a:pt x="572" y="680"/>
                    <a:pt x="572" y="680"/>
                    <a:pt x="575" y="680"/>
                  </a:cubicBezTo>
                  <a:cubicBezTo>
                    <a:pt x="572" y="680"/>
                    <a:pt x="572" y="683"/>
                    <a:pt x="572" y="683"/>
                  </a:cubicBezTo>
                  <a:cubicBezTo>
                    <a:pt x="572" y="680"/>
                    <a:pt x="572" y="680"/>
                    <a:pt x="572" y="677"/>
                  </a:cubicBezTo>
                  <a:moveTo>
                    <a:pt x="982" y="1067"/>
                  </a:moveTo>
                  <a:lnTo>
                    <a:pt x="982" y="1067"/>
                  </a:lnTo>
                  <a:cubicBezTo>
                    <a:pt x="976" y="1095"/>
                    <a:pt x="956" y="1121"/>
                    <a:pt x="942" y="1144"/>
                  </a:cubicBezTo>
                  <a:cubicBezTo>
                    <a:pt x="922" y="1170"/>
                    <a:pt x="902" y="1196"/>
                    <a:pt x="878" y="1219"/>
                  </a:cubicBezTo>
                  <a:cubicBezTo>
                    <a:pt x="833" y="1270"/>
                    <a:pt x="775" y="1313"/>
                    <a:pt x="715" y="1348"/>
                  </a:cubicBezTo>
                  <a:cubicBezTo>
                    <a:pt x="715" y="1345"/>
                    <a:pt x="715" y="1342"/>
                    <a:pt x="715" y="1339"/>
                  </a:cubicBezTo>
                  <a:cubicBezTo>
                    <a:pt x="738" y="1239"/>
                    <a:pt x="795" y="1147"/>
                    <a:pt x="876" y="1084"/>
                  </a:cubicBezTo>
                  <a:cubicBezTo>
                    <a:pt x="898" y="1067"/>
                    <a:pt x="922" y="1047"/>
                    <a:pt x="950" y="1041"/>
                  </a:cubicBezTo>
                  <a:cubicBezTo>
                    <a:pt x="959" y="1038"/>
                    <a:pt x="970" y="1035"/>
                    <a:pt x="979" y="1044"/>
                  </a:cubicBezTo>
                  <a:cubicBezTo>
                    <a:pt x="982" y="1050"/>
                    <a:pt x="982" y="1058"/>
                    <a:pt x="982" y="106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 name="Google Shape;102;p8"/>
            <p:cNvSpPr/>
            <p:nvPr/>
          </p:nvSpPr>
          <p:spPr>
            <a:xfrm>
              <a:off x="1105451" y="4604144"/>
              <a:ext cx="305676" cy="532773"/>
            </a:xfrm>
            <a:custGeom>
              <a:rect b="b" l="l" r="r" t="t"/>
              <a:pathLst>
                <a:path extrusionOk="0" h="1295" w="743">
                  <a:moveTo>
                    <a:pt x="729" y="737"/>
                  </a:moveTo>
                  <a:lnTo>
                    <a:pt x="729" y="737"/>
                  </a:lnTo>
                  <a:cubicBezTo>
                    <a:pt x="706" y="714"/>
                    <a:pt x="675" y="717"/>
                    <a:pt x="646" y="725"/>
                  </a:cubicBezTo>
                  <a:cubicBezTo>
                    <a:pt x="600" y="740"/>
                    <a:pt x="557" y="768"/>
                    <a:pt x="529" y="806"/>
                  </a:cubicBezTo>
                  <a:cubicBezTo>
                    <a:pt x="503" y="834"/>
                    <a:pt x="483" y="866"/>
                    <a:pt x="466" y="900"/>
                  </a:cubicBezTo>
                  <a:cubicBezTo>
                    <a:pt x="457" y="817"/>
                    <a:pt x="448" y="731"/>
                    <a:pt x="437" y="648"/>
                  </a:cubicBezTo>
                  <a:cubicBezTo>
                    <a:pt x="431" y="605"/>
                    <a:pt x="425" y="562"/>
                    <a:pt x="420" y="519"/>
                  </a:cubicBezTo>
                  <a:cubicBezTo>
                    <a:pt x="423" y="513"/>
                    <a:pt x="425" y="508"/>
                    <a:pt x="425" y="502"/>
                  </a:cubicBezTo>
                  <a:cubicBezTo>
                    <a:pt x="431" y="485"/>
                    <a:pt x="437" y="470"/>
                    <a:pt x="440" y="453"/>
                  </a:cubicBezTo>
                  <a:cubicBezTo>
                    <a:pt x="483" y="493"/>
                    <a:pt x="549" y="508"/>
                    <a:pt x="600" y="465"/>
                  </a:cubicBezTo>
                  <a:cubicBezTo>
                    <a:pt x="632" y="442"/>
                    <a:pt x="649" y="399"/>
                    <a:pt x="646" y="359"/>
                  </a:cubicBezTo>
                  <a:cubicBezTo>
                    <a:pt x="643" y="313"/>
                    <a:pt x="615" y="276"/>
                    <a:pt x="575" y="256"/>
                  </a:cubicBezTo>
                  <a:cubicBezTo>
                    <a:pt x="546" y="244"/>
                    <a:pt x="514" y="241"/>
                    <a:pt x="483" y="244"/>
                  </a:cubicBezTo>
                  <a:cubicBezTo>
                    <a:pt x="509" y="189"/>
                    <a:pt x="517" y="124"/>
                    <a:pt x="497" y="69"/>
                  </a:cubicBezTo>
                  <a:cubicBezTo>
                    <a:pt x="483" y="29"/>
                    <a:pt x="451" y="3"/>
                    <a:pt x="408" y="0"/>
                  </a:cubicBezTo>
                  <a:cubicBezTo>
                    <a:pt x="371" y="0"/>
                    <a:pt x="331" y="18"/>
                    <a:pt x="308" y="46"/>
                  </a:cubicBezTo>
                  <a:cubicBezTo>
                    <a:pt x="276" y="84"/>
                    <a:pt x="265" y="129"/>
                    <a:pt x="256" y="178"/>
                  </a:cubicBezTo>
                  <a:cubicBezTo>
                    <a:pt x="253" y="184"/>
                    <a:pt x="253" y="187"/>
                    <a:pt x="256" y="193"/>
                  </a:cubicBezTo>
                  <a:cubicBezTo>
                    <a:pt x="231" y="178"/>
                    <a:pt x="207" y="164"/>
                    <a:pt x="182" y="147"/>
                  </a:cubicBezTo>
                  <a:cubicBezTo>
                    <a:pt x="144" y="124"/>
                    <a:pt x="90" y="98"/>
                    <a:pt x="53" y="135"/>
                  </a:cubicBezTo>
                  <a:cubicBezTo>
                    <a:pt x="21" y="167"/>
                    <a:pt x="30" y="215"/>
                    <a:pt x="50" y="250"/>
                  </a:cubicBezTo>
                  <a:cubicBezTo>
                    <a:pt x="70" y="287"/>
                    <a:pt x="104" y="319"/>
                    <a:pt x="139" y="341"/>
                  </a:cubicBezTo>
                  <a:cubicBezTo>
                    <a:pt x="142" y="344"/>
                    <a:pt x="147" y="347"/>
                    <a:pt x="150" y="350"/>
                  </a:cubicBezTo>
                  <a:cubicBezTo>
                    <a:pt x="113" y="359"/>
                    <a:pt x="79" y="376"/>
                    <a:pt x="47" y="399"/>
                  </a:cubicBezTo>
                  <a:cubicBezTo>
                    <a:pt x="30" y="413"/>
                    <a:pt x="10" y="427"/>
                    <a:pt x="4" y="448"/>
                  </a:cubicBezTo>
                  <a:cubicBezTo>
                    <a:pt x="-4" y="470"/>
                    <a:pt x="1" y="493"/>
                    <a:pt x="13" y="511"/>
                  </a:cubicBezTo>
                  <a:cubicBezTo>
                    <a:pt x="47" y="554"/>
                    <a:pt x="99" y="548"/>
                    <a:pt x="144" y="533"/>
                  </a:cubicBezTo>
                  <a:cubicBezTo>
                    <a:pt x="179" y="525"/>
                    <a:pt x="210" y="516"/>
                    <a:pt x="239" y="505"/>
                  </a:cubicBezTo>
                  <a:cubicBezTo>
                    <a:pt x="239" y="508"/>
                    <a:pt x="236" y="513"/>
                    <a:pt x="236" y="516"/>
                  </a:cubicBezTo>
                  <a:cubicBezTo>
                    <a:pt x="228" y="539"/>
                    <a:pt x="219" y="562"/>
                    <a:pt x="213" y="585"/>
                  </a:cubicBezTo>
                  <a:cubicBezTo>
                    <a:pt x="207" y="605"/>
                    <a:pt x="207" y="628"/>
                    <a:pt x="219" y="645"/>
                  </a:cubicBezTo>
                  <a:cubicBezTo>
                    <a:pt x="236" y="665"/>
                    <a:pt x="262" y="671"/>
                    <a:pt x="285" y="662"/>
                  </a:cubicBezTo>
                  <a:cubicBezTo>
                    <a:pt x="322" y="651"/>
                    <a:pt x="351" y="628"/>
                    <a:pt x="374" y="599"/>
                  </a:cubicBezTo>
                  <a:cubicBezTo>
                    <a:pt x="397" y="763"/>
                    <a:pt x="414" y="923"/>
                    <a:pt x="423" y="1087"/>
                  </a:cubicBezTo>
                  <a:cubicBezTo>
                    <a:pt x="425" y="1147"/>
                    <a:pt x="428" y="1207"/>
                    <a:pt x="428" y="1267"/>
                  </a:cubicBezTo>
                  <a:cubicBezTo>
                    <a:pt x="431" y="1304"/>
                    <a:pt x="488" y="1304"/>
                    <a:pt x="486" y="1267"/>
                  </a:cubicBezTo>
                  <a:cubicBezTo>
                    <a:pt x="486" y="1176"/>
                    <a:pt x="480" y="1084"/>
                    <a:pt x="474" y="995"/>
                  </a:cubicBezTo>
                  <a:cubicBezTo>
                    <a:pt x="480" y="992"/>
                    <a:pt x="486" y="989"/>
                    <a:pt x="488" y="981"/>
                  </a:cubicBezTo>
                  <a:cubicBezTo>
                    <a:pt x="523" y="912"/>
                    <a:pt x="560" y="832"/>
                    <a:pt x="632" y="792"/>
                  </a:cubicBezTo>
                  <a:cubicBezTo>
                    <a:pt x="646" y="786"/>
                    <a:pt x="666" y="777"/>
                    <a:pt x="684" y="777"/>
                  </a:cubicBezTo>
                  <a:lnTo>
                    <a:pt x="686" y="777"/>
                  </a:lnTo>
                  <a:cubicBezTo>
                    <a:pt x="684" y="788"/>
                    <a:pt x="681" y="797"/>
                    <a:pt x="678" y="809"/>
                  </a:cubicBezTo>
                  <a:cubicBezTo>
                    <a:pt x="663" y="849"/>
                    <a:pt x="643" y="886"/>
                    <a:pt x="615" y="915"/>
                  </a:cubicBezTo>
                  <a:cubicBezTo>
                    <a:pt x="583" y="952"/>
                    <a:pt x="543" y="981"/>
                    <a:pt x="497" y="1001"/>
                  </a:cubicBezTo>
                  <a:cubicBezTo>
                    <a:pt x="486" y="1006"/>
                    <a:pt x="480" y="1026"/>
                    <a:pt x="488" y="1041"/>
                  </a:cubicBezTo>
                  <a:cubicBezTo>
                    <a:pt x="497" y="1055"/>
                    <a:pt x="514" y="1055"/>
                    <a:pt x="529" y="1049"/>
                  </a:cubicBezTo>
                  <a:cubicBezTo>
                    <a:pt x="623" y="1006"/>
                    <a:pt x="701" y="923"/>
                    <a:pt x="732" y="823"/>
                  </a:cubicBezTo>
                  <a:cubicBezTo>
                    <a:pt x="741" y="794"/>
                    <a:pt x="752" y="760"/>
                    <a:pt x="729" y="737"/>
                  </a:cubicBezTo>
                  <a:moveTo>
                    <a:pt x="265" y="611"/>
                  </a:moveTo>
                  <a:cubicBezTo>
                    <a:pt x="265" y="611"/>
                    <a:pt x="262" y="611"/>
                    <a:pt x="265" y="611"/>
                  </a:cubicBezTo>
                  <a:moveTo>
                    <a:pt x="268" y="614"/>
                  </a:moveTo>
                  <a:lnTo>
                    <a:pt x="268" y="614"/>
                  </a:lnTo>
                  <a:moveTo>
                    <a:pt x="325" y="571"/>
                  </a:moveTo>
                  <a:lnTo>
                    <a:pt x="325" y="571"/>
                  </a:lnTo>
                  <a:cubicBezTo>
                    <a:pt x="314" y="582"/>
                    <a:pt x="302" y="591"/>
                    <a:pt x="288" y="599"/>
                  </a:cubicBezTo>
                  <a:cubicBezTo>
                    <a:pt x="288" y="599"/>
                    <a:pt x="274" y="605"/>
                    <a:pt x="268" y="608"/>
                  </a:cubicBezTo>
                  <a:cubicBezTo>
                    <a:pt x="268" y="605"/>
                    <a:pt x="268" y="602"/>
                    <a:pt x="268" y="602"/>
                  </a:cubicBezTo>
                  <a:cubicBezTo>
                    <a:pt x="271" y="582"/>
                    <a:pt x="282" y="562"/>
                    <a:pt x="288" y="542"/>
                  </a:cubicBezTo>
                  <a:cubicBezTo>
                    <a:pt x="296" y="513"/>
                    <a:pt x="305" y="488"/>
                    <a:pt x="316" y="462"/>
                  </a:cubicBezTo>
                  <a:cubicBezTo>
                    <a:pt x="319" y="450"/>
                    <a:pt x="314" y="439"/>
                    <a:pt x="305" y="430"/>
                  </a:cubicBezTo>
                  <a:cubicBezTo>
                    <a:pt x="296" y="424"/>
                    <a:pt x="285" y="424"/>
                    <a:pt x="274" y="430"/>
                  </a:cubicBezTo>
                  <a:cubicBezTo>
                    <a:pt x="231" y="448"/>
                    <a:pt x="185" y="465"/>
                    <a:pt x="139" y="476"/>
                  </a:cubicBezTo>
                  <a:cubicBezTo>
                    <a:pt x="119" y="482"/>
                    <a:pt x="93" y="493"/>
                    <a:pt x="73" y="485"/>
                  </a:cubicBezTo>
                  <a:cubicBezTo>
                    <a:pt x="64" y="482"/>
                    <a:pt x="53" y="476"/>
                    <a:pt x="59" y="465"/>
                  </a:cubicBezTo>
                  <a:cubicBezTo>
                    <a:pt x="67" y="450"/>
                    <a:pt x="90" y="439"/>
                    <a:pt x="104" y="430"/>
                  </a:cubicBezTo>
                  <a:cubicBezTo>
                    <a:pt x="122" y="419"/>
                    <a:pt x="139" y="413"/>
                    <a:pt x="159" y="404"/>
                  </a:cubicBezTo>
                  <a:cubicBezTo>
                    <a:pt x="196" y="396"/>
                    <a:pt x="236" y="390"/>
                    <a:pt x="274" y="399"/>
                  </a:cubicBezTo>
                  <a:cubicBezTo>
                    <a:pt x="288" y="402"/>
                    <a:pt x="305" y="393"/>
                    <a:pt x="308" y="379"/>
                  </a:cubicBezTo>
                  <a:cubicBezTo>
                    <a:pt x="314" y="364"/>
                    <a:pt x="305" y="344"/>
                    <a:pt x="288" y="344"/>
                  </a:cubicBezTo>
                  <a:cubicBezTo>
                    <a:pt x="245" y="336"/>
                    <a:pt x="205" y="319"/>
                    <a:pt x="170" y="293"/>
                  </a:cubicBezTo>
                  <a:cubicBezTo>
                    <a:pt x="139" y="273"/>
                    <a:pt x="102" y="241"/>
                    <a:pt x="93" y="204"/>
                  </a:cubicBezTo>
                  <a:cubicBezTo>
                    <a:pt x="90" y="195"/>
                    <a:pt x="87" y="189"/>
                    <a:pt x="90" y="181"/>
                  </a:cubicBezTo>
                  <a:cubicBezTo>
                    <a:pt x="90" y="181"/>
                    <a:pt x="90" y="178"/>
                    <a:pt x="93" y="175"/>
                  </a:cubicBezTo>
                  <a:cubicBezTo>
                    <a:pt x="107" y="167"/>
                    <a:pt x="133" y="184"/>
                    <a:pt x="144" y="193"/>
                  </a:cubicBezTo>
                  <a:cubicBezTo>
                    <a:pt x="193" y="221"/>
                    <a:pt x="242" y="252"/>
                    <a:pt x="291" y="281"/>
                  </a:cubicBezTo>
                  <a:cubicBezTo>
                    <a:pt x="322" y="301"/>
                    <a:pt x="354" y="250"/>
                    <a:pt x="322" y="232"/>
                  </a:cubicBezTo>
                  <a:cubicBezTo>
                    <a:pt x="311" y="224"/>
                    <a:pt x="299" y="218"/>
                    <a:pt x="291" y="212"/>
                  </a:cubicBezTo>
                  <a:cubicBezTo>
                    <a:pt x="299" y="210"/>
                    <a:pt x="308" y="204"/>
                    <a:pt x="311" y="193"/>
                  </a:cubicBezTo>
                  <a:cubicBezTo>
                    <a:pt x="319" y="155"/>
                    <a:pt x="325" y="115"/>
                    <a:pt x="351" y="84"/>
                  </a:cubicBezTo>
                  <a:cubicBezTo>
                    <a:pt x="368" y="63"/>
                    <a:pt x="403" y="49"/>
                    <a:pt x="425" y="63"/>
                  </a:cubicBezTo>
                  <a:cubicBezTo>
                    <a:pt x="454" y="81"/>
                    <a:pt x="451" y="132"/>
                    <a:pt x="448" y="161"/>
                  </a:cubicBezTo>
                  <a:cubicBezTo>
                    <a:pt x="443" y="198"/>
                    <a:pt x="428" y="235"/>
                    <a:pt x="403" y="264"/>
                  </a:cubicBezTo>
                  <a:cubicBezTo>
                    <a:pt x="385" y="284"/>
                    <a:pt x="403" y="319"/>
                    <a:pt x="431" y="310"/>
                  </a:cubicBezTo>
                  <a:cubicBezTo>
                    <a:pt x="460" y="301"/>
                    <a:pt x="494" y="296"/>
                    <a:pt x="526" y="301"/>
                  </a:cubicBezTo>
                  <a:cubicBezTo>
                    <a:pt x="551" y="304"/>
                    <a:pt x="577" y="321"/>
                    <a:pt x="586" y="344"/>
                  </a:cubicBezTo>
                  <a:cubicBezTo>
                    <a:pt x="600" y="390"/>
                    <a:pt x="563" y="445"/>
                    <a:pt x="511" y="430"/>
                  </a:cubicBezTo>
                  <a:cubicBezTo>
                    <a:pt x="486" y="424"/>
                    <a:pt x="460" y="402"/>
                    <a:pt x="457" y="373"/>
                  </a:cubicBezTo>
                  <a:cubicBezTo>
                    <a:pt x="454" y="359"/>
                    <a:pt x="445" y="347"/>
                    <a:pt x="431" y="344"/>
                  </a:cubicBezTo>
                  <a:cubicBezTo>
                    <a:pt x="420" y="344"/>
                    <a:pt x="403" y="350"/>
                    <a:pt x="400" y="364"/>
                  </a:cubicBezTo>
                  <a:cubicBezTo>
                    <a:pt x="397" y="393"/>
                    <a:pt x="391" y="419"/>
                    <a:pt x="382" y="448"/>
                  </a:cubicBezTo>
                  <a:cubicBezTo>
                    <a:pt x="382" y="448"/>
                    <a:pt x="379" y="448"/>
                    <a:pt x="377" y="448"/>
                  </a:cubicBezTo>
                  <a:cubicBezTo>
                    <a:pt x="359" y="453"/>
                    <a:pt x="354" y="468"/>
                    <a:pt x="357" y="482"/>
                  </a:cubicBezTo>
                  <a:cubicBezTo>
                    <a:pt x="357" y="493"/>
                    <a:pt x="359" y="505"/>
                    <a:pt x="359" y="513"/>
                  </a:cubicBezTo>
                  <a:cubicBezTo>
                    <a:pt x="351" y="533"/>
                    <a:pt x="340" y="554"/>
                    <a:pt x="325" y="57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3" name="Google Shape;103;p8"/>
          <p:cNvSpPr/>
          <p:nvPr/>
        </p:nvSpPr>
        <p:spPr>
          <a:xfrm>
            <a:off x="-51902" y="-95250"/>
            <a:ext cx="1559476" cy="1767000"/>
          </a:xfrm>
          <a:custGeom>
            <a:rect b="b" l="l" r="r" t="t"/>
            <a:pathLst>
              <a:path extrusionOk="0" h="1900" w="1350">
                <a:moveTo>
                  <a:pt x="1343" y="1562"/>
                </a:moveTo>
                <a:lnTo>
                  <a:pt x="1343" y="1562"/>
                </a:lnTo>
                <a:cubicBezTo>
                  <a:pt x="1335" y="1588"/>
                  <a:pt x="1316" y="1619"/>
                  <a:pt x="1287" y="1651"/>
                </a:cubicBezTo>
                <a:cubicBezTo>
                  <a:pt x="1223" y="1723"/>
                  <a:pt x="1157" y="1771"/>
                  <a:pt x="1058" y="1782"/>
                </a:cubicBezTo>
                <a:cubicBezTo>
                  <a:pt x="1025" y="1786"/>
                  <a:pt x="867" y="1786"/>
                  <a:pt x="853" y="1751"/>
                </a:cubicBezTo>
                <a:cubicBezTo>
                  <a:pt x="875" y="1806"/>
                  <a:pt x="836" y="1872"/>
                  <a:pt x="782" y="1892"/>
                </a:cubicBezTo>
                <a:cubicBezTo>
                  <a:pt x="727" y="1912"/>
                  <a:pt x="662" y="1892"/>
                  <a:pt x="620" y="1852"/>
                </a:cubicBezTo>
                <a:cubicBezTo>
                  <a:pt x="576" y="1812"/>
                  <a:pt x="554" y="1756"/>
                  <a:pt x="542" y="1699"/>
                </a:cubicBezTo>
                <a:cubicBezTo>
                  <a:pt x="497" y="1778"/>
                  <a:pt x="398" y="1812"/>
                  <a:pt x="308" y="1830"/>
                </a:cubicBezTo>
                <a:cubicBezTo>
                  <a:pt x="236" y="1846"/>
                  <a:pt x="160" y="1855"/>
                  <a:pt x="90" y="1837"/>
                </a:cubicBezTo>
                <a:cubicBezTo>
                  <a:pt x="67" y="1830"/>
                  <a:pt x="34" y="1823"/>
                  <a:pt x="0" y="1812"/>
                </a:cubicBezTo>
                <a:cubicBezTo>
                  <a:pt x="0" y="74"/>
                  <a:pt x="0" y="74"/>
                  <a:pt x="0" y="74"/>
                </a:cubicBezTo>
                <a:cubicBezTo>
                  <a:pt x="127" y="3"/>
                  <a:pt x="268" y="-29"/>
                  <a:pt x="392" y="34"/>
                </a:cubicBezTo>
                <a:cubicBezTo>
                  <a:pt x="489" y="81"/>
                  <a:pt x="554" y="179"/>
                  <a:pt x="592" y="279"/>
                </a:cubicBezTo>
                <a:cubicBezTo>
                  <a:pt x="665" y="476"/>
                  <a:pt x="655" y="703"/>
                  <a:pt x="560" y="893"/>
                </a:cubicBezTo>
                <a:cubicBezTo>
                  <a:pt x="624" y="814"/>
                  <a:pt x="764" y="865"/>
                  <a:pt x="805" y="958"/>
                </a:cubicBezTo>
                <a:cubicBezTo>
                  <a:pt x="845" y="1052"/>
                  <a:pt x="819" y="1160"/>
                  <a:pt x="791" y="1258"/>
                </a:cubicBezTo>
                <a:cubicBezTo>
                  <a:pt x="856" y="1210"/>
                  <a:pt x="953" y="1214"/>
                  <a:pt x="1013" y="1266"/>
                </a:cubicBezTo>
                <a:cubicBezTo>
                  <a:pt x="1074" y="1316"/>
                  <a:pt x="1094" y="1412"/>
                  <a:pt x="1057" y="1482"/>
                </a:cubicBezTo>
                <a:cubicBezTo>
                  <a:pt x="1200" y="1371"/>
                  <a:pt x="1387" y="1426"/>
                  <a:pt x="1343" y="1562"/>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9"/>
          <p:cNvSpPr txBox="1"/>
          <p:nvPr>
            <p:ph idx="1" type="subTitle"/>
          </p:nvPr>
        </p:nvSpPr>
        <p:spPr>
          <a:xfrm>
            <a:off x="4725669" y="1537025"/>
            <a:ext cx="2909100" cy="2593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6" name="Google Shape;106;p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9"/>
          <p:cNvSpPr txBox="1"/>
          <p:nvPr>
            <p:ph idx="2" type="subTitle"/>
          </p:nvPr>
        </p:nvSpPr>
        <p:spPr>
          <a:xfrm>
            <a:off x="1509231" y="1537025"/>
            <a:ext cx="2909100" cy="2593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08" name="Google Shape;108;p9"/>
          <p:cNvGrpSpPr/>
          <p:nvPr/>
        </p:nvGrpSpPr>
        <p:grpSpPr>
          <a:xfrm>
            <a:off x="-183365" y="3125040"/>
            <a:ext cx="9089170" cy="1913030"/>
            <a:chOff x="-183365" y="3125040"/>
            <a:chExt cx="9089170" cy="1913030"/>
          </a:xfrm>
        </p:grpSpPr>
        <p:sp>
          <p:nvSpPr>
            <p:cNvPr id="109" name="Google Shape;109;p9"/>
            <p:cNvSpPr/>
            <p:nvPr/>
          </p:nvSpPr>
          <p:spPr>
            <a:xfrm>
              <a:off x="-183365" y="3125040"/>
              <a:ext cx="759240" cy="1005480"/>
            </a:xfrm>
            <a:custGeom>
              <a:rect b="b" l="l" r="r" t="t"/>
              <a:pathLst>
                <a:path extrusionOk="0" h="2793" w="2109">
                  <a:moveTo>
                    <a:pt x="2089" y="7"/>
                  </a:moveTo>
                  <a:lnTo>
                    <a:pt x="2089" y="7"/>
                  </a:lnTo>
                  <a:cubicBezTo>
                    <a:pt x="2071" y="-3"/>
                    <a:pt x="2053" y="1"/>
                    <a:pt x="2035" y="7"/>
                  </a:cubicBezTo>
                  <a:cubicBezTo>
                    <a:pt x="1946" y="35"/>
                    <a:pt x="1877" y="100"/>
                    <a:pt x="1815" y="171"/>
                  </a:cubicBezTo>
                  <a:cubicBezTo>
                    <a:pt x="1773" y="221"/>
                    <a:pt x="1734" y="270"/>
                    <a:pt x="1699" y="326"/>
                  </a:cubicBezTo>
                  <a:cubicBezTo>
                    <a:pt x="1689" y="342"/>
                    <a:pt x="1672" y="363"/>
                    <a:pt x="1657" y="385"/>
                  </a:cubicBezTo>
                  <a:cubicBezTo>
                    <a:pt x="1550" y="434"/>
                    <a:pt x="1463" y="520"/>
                    <a:pt x="1397" y="623"/>
                  </a:cubicBezTo>
                  <a:cubicBezTo>
                    <a:pt x="1409" y="570"/>
                    <a:pt x="1418" y="520"/>
                    <a:pt x="1430" y="468"/>
                  </a:cubicBezTo>
                  <a:cubicBezTo>
                    <a:pt x="1460" y="348"/>
                    <a:pt x="1475" y="221"/>
                    <a:pt x="1433" y="103"/>
                  </a:cubicBezTo>
                  <a:cubicBezTo>
                    <a:pt x="1421" y="69"/>
                    <a:pt x="1392" y="32"/>
                    <a:pt x="1359" y="44"/>
                  </a:cubicBezTo>
                  <a:cubicBezTo>
                    <a:pt x="1341" y="50"/>
                    <a:pt x="1332" y="65"/>
                    <a:pt x="1323" y="84"/>
                  </a:cubicBezTo>
                  <a:cubicBezTo>
                    <a:pt x="1284" y="168"/>
                    <a:pt x="1281" y="267"/>
                    <a:pt x="1290" y="363"/>
                  </a:cubicBezTo>
                  <a:cubicBezTo>
                    <a:pt x="1296" y="427"/>
                    <a:pt x="1308" y="493"/>
                    <a:pt x="1323" y="554"/>
                  </a:cubicBezTo>
                  <a:cubicBezTo>
                    <a:pt x="1329" y="592"/>
                    <a:pt x="1338" y="654"/>
                    <a:pt x="1356" y="694"/>
                  </a:cubicBezTo>
                  <a:cubicBezTo>
                    <a:pt x="1341" y="722"/>
                    <a:pt x="1329" y="753"/>
                    <a:pt x="1317" y="784"/>
                  </a:cubicBezTo>
                  <a:cubicBezTo>
                    <a:pt x="1293" y="843"/>
                    <a:pt x="1272" y="908"/>
                    <a:pt x="1257" y="973"/>
                  </a:cubicBezTo>
                  <a:cubicBezTo>
                    <a:pt x="1257" y="957"/>
                    <a:pt x="1260" y="942"/>
                    <a:pt x="1260" y="927"/>
                  </a:cubicBezTo>
                  <a:cubicBezTo>
                    <a:pt x="1263" y="803"/>
                    <a:pt x="1251" y="672"/>
                    <a:pt x="1189" y="570"/>
                  </a:cubicBezTo>
                  <a:cubicBezTo>
                    <a:pt x="1171" y="539"/>
                    <a:pt x="1135" y="508"/>
                    <a:pt x="1102" y="527"/>
                  </a:cubicBezTo>
                  <a:cubicBezTo>
                    <a:pt x="1088" y="536"/>
                    <a:pt x="1082" y="554"/>
                    <a:pt x="1076" y="573"/>
                  </a:cubicBezTo>
                  <a:cubicBezTo>
                    <a:pt x="1055" y="666"/>
                    <a:pt x="1073" y="762"/>
                    <a:pt x="1102" y="852"/>
                  </a:cubicBezTo>
                  <a:cubicBezTo>
                    <a:pt x="1120" y="914"/>
                    <a:pt x="1144" y="976"/>
                    <a:pt x="1171" y="1035"/>
                  </a:cubicBezTo>
                  <a:cubicBezTo>
                    <a:pt x="1183" y="1066"/>
                    <a:pt x="1201" y="1116"/>
                    <a:pt x="1225" y="1153"/>
                  </a:cubicBezTo>
                  <a:cubicBezTo>
                    <a:pt x="1210" y="1249"/>
                    <a:pt x="1198" y="1345"/>
                    <a:pt x="1183" y="1441"/>
                  </a:cubicBezTo>
                  <a:cubicBezTo>
                    <a:pt x="1174" y="1494"/>
                    <a:pt x="1162" y="1547"/>
                    <a:pt x="1150" y="1596"/>
                  </a:cubicBezTo>
                  <a:cubicBezTo>
                    <a:pt x="1141" y="1537"/>
                    <a:pt x="1132" y="1475"/>
                    <a:pt x="1123" y="1416"/>
                  </a:cubicBezTo>
                  <a:cubicBezTo>
                    <a:pt x="1108" y="1292"/>
                    <a:pt x="1079" y="1169"/>
                    <a:pt x="1001" y="1075"/>
                  </a:cubicBezTo>
                  <a:cubicBezTo>
                    <a:pt x="977" y="1048"/>
                    <a:pt x="938" y="1023"/>
                    <a:pt x="912" y="1044"/>
                  </a:cubicBezTo>
                  <a:cubicBezTo>
                    <a:pt x="897" y="1057"/>
                    <a:pt x="894" y="1079"/>
                    <a:pt x="891" y="1097"/>
                  </a:cubicBezTo>
                  <a:cubicBezTo>
                    <a:pt x="885" y="1190"/>
                    <a:pt x="918" y="1283"/>
                    <a:pt x="956" y="1370"/>
                  </a:cubicBezTo>
                  <a:cubicBezTo>
                    <a:pt x="983" y="1429"/>
                    <a:pt x="1016" y="1485"/>
                    <a:pt x="1052" y="1537"/>
                  </a:cubicBezTo>
                  <a:cubicBezTo>
                    <a:pt x="1073" y="1569"/>
                    <a:pt x="1102" y="1624"/>
                    <a:pt x="1135" y="1655"/>
                  </a:cubicBezTo>
                  <a:cubicBezTo>
                    <a:pt x="1100" y="1786"/>
                    <a:pt x="1049" y="1913"/>
                    <a:pt x="986" y="2031"/>
                  </a:cubicBezTo>
                  <a:cubicBezTo>
                    <a:pt x="980" y="2043"/>
                    <a:pt x="974" y="2055"/>
                    <a:pt x="968" y="2068"/>
                  </a:cubicBezTo>
                  <a:cubicBezTo>
                    <a:pt x="956" y="1999"/>
                    <a:pt x="948" y="1934"/>
                    <a:pt x="938" y="1866"/>
                  </a:cubicBezTo>
                  <a:cubicBezTo>
                    <a:pt x="924" y="1745"/>
                    <a:pt x="894" y="1618"/>
                    <a:pt x="816" y="1525"/>
                  </a:cubicBezTo>
                  <a:cubicBezTo>
                    <a:pt x="793" y="1497"/>
                    <a:pt x="754" y="1475"/>
                    <a:pt x="724" y="1497"/>
                  </a:cubicBezTo>
                  <a:cubicBezTo>
                    <a:pt x="712" y="1510"/>
                    <a:pt x="706" y="1528"/>
                    <a:pt x="706" y="1550"/>
                  </a:cubicBezTo>
                  <a:cubicBezTo>
                    <a:pt x="697" y="1643"/>
                    <a:pt x="730" y="1736"/>
                    <a:pt x="772" y="1819"/>
                  </a:cubicBezTo>
                  <a:cubicBezTo>
                    <a:pt x="799" y="1878"/>
                    <a:pt x="831" y="1937"/>
                    <a:pt x="867" y="1990"/>
                  </a:cubicBezTo>
                  <a:cubicBezTo>
                    <a:pt x="885" y="2018"/>
                    <a:pt x="915" y="2074"/>
                    <a:pt x="944" y="2105"/>
                  </a:cubicBezTo>
                  <a:cubicBezTo>
                    <a:pt x="867" y="2235"/>
                    <a:pt x="769" y="2356"/>
                    <a:pt x="656" y="2455"/>
                  </a:cubicBezTo>
                  <a:cubicBezTo>
                    <a:pt x="644" y="2378"/>
                    <a:pt x="629" y="2297"/>
                    <a:pt x="620" y="2220"/>
                  </a:cubicBezTo>
                  <a:cubicBezTo>
                    <a:pt x="605" y="2095"/>
                    <a:pt x="575" y="1968"/>
                    <a:pt x="498" y="1878"/>
                  </a:cubicBezTo>
                  <a:cubicBezTo>
                    <a:pt x="474" y="1850"/>
                    <a:pt x="435" y="1826"/>
                    <a:pt x="408" y="1847"/>
                  </a:cubicBezTo>
                  <a:cubicBezTo>
                    <a:pt x="393" y="1860"/>
                    <a:pt x="390" y="1882"/>
                    <a:pt x="387" y="1900"/>
                  </a:cubicBezTo>
                  <a:cubicBezTo>
                    <a:pt x="381" y="1993"/>
                    <a:pt x="414" y="2086"/>
                    <a:pt x="453" y="2173"/>
                  </a:cubicBezTo>
                  <a:cubicBezTo>
                    <a:pt x="480" y="2232"/>
                    <a:pt x="512" y="2288"/>
                    <a:pt x="548" y="2340"/>
                  </a:cubicBezTo>
                  <a:cubicBezTo>
                    <a:pt x="569" y="2375"/>
                    <a:pt x="605" y="2440"/>
                    <a:pt x="641" y="2468"/>
                  </a:cubicBezTo>
                  <a:cubicBezTo>
                    <a:pt x="632" y="2474"/>
                    <a:pt x="623" y="2483"/>
                    <a:pt x="614" y="2489"/>
                  </a:cubicBezTo>
                  <a:cubicBezTo>
                    <a:pt x="462" y="2607"/>
                    <a:pt x="286" y="2688"/>
                    <a:pt x="98" y="2719"/>
                  </a:cubicBezTo>
                  <a:cubicBezTo>
                    <a:pt x="77" y="2722"/>
                    <a:pt x="54" y="2722"/>
                    <a:pt x="33" y="2725"/>
                  </a:cubicBezTo>
                  <a:cubicBezTo>
                    <a:pt x="15" y="2725"/>
                    <a:pt x="0" y="2740"/>
                    <a:pt x="0" y="2759"/>
                  </a:cubicBezTo>
                  <a:cubicBezTo>
                    <a:pt x="0" y="2775"/>
                    <a:pt x="15" y="2793"/>
                    <a:pt x="33" y="2793"/>
                  </a:cubicBezTo>
                  <a:cubicBezTo>
                    <a:pt x="223" y="2778"/>
                    <a:pt x="411" y="2710"/>
                    <a:pt x="572" y="2601"/>
                  </a:cubicBezTo>
                  <a:cubicBezTo>
                    <a:pt x="614" y="2573"/>
                    <a:pt x="650" y="2545"/>
                    <a:pt x="685" y="2514"/>
                  </a:cubicBezTo>
                  <a:cubicBezTo>
                    <a:pt x="757" y="2511"/>
                    <a:pt x="828" y="2508"/>
                    <a:pt x="900" y="2505"/>
                  </a:cubicBezTo>
                  <a:cubicBezTo>
                    <a:pt x="1019" y="2505"/>
                    <a:pt x="1144" y="2489"/>
                    <a:pt x="1243" y="2418"/>
                  </a:cubicBezTo>
                  <a:cubicBezTo>
                    <a:pt x="1269" y="2396"/>
                    <a:pt x="1299" y="2359"/>
                    <a:pt x="1278" y="2328"/>
                  </a:cubicBezTo>
                  <a:cubicBezTo>
                    <a:pt x="1269" y="2313"/>
                    <a:pt x="1249" y="2306"/>
                    <a:pt x="1231" y="2300"/>
                  </a:cubicBezTo>
                  <a:cubicBezTo>
                    <a:pt x="1144" y="2285"/>
                    <a:pt x="1052" y="2306"/>
                    <a:pt x="965" y="2337"/>
                  </a:cubicBezTo>
                  <a:cubicBezTo>
                    <a:pt x="906" y="2362"/>
                    <a:pt x="849" y="2387"/>
                    <a:pt x="793" y="2418"/>
                  </a:cubicBezTo>
                  <a:cubicBezTo>
                    <a:pt x="789" y="2418"/>
                    <a:pt x="789" y="2421"/>
                    <a:pt x="787" y="2421"/>
                  </a:cubicBezTo>
                  <a:cubicBezTo>
                    <a:pt x="861" y="2344"/>
                    <a:pt x="930" y="2257"/>
                    <a:pt x="986" y="2164"/>
                  </a:cubicBezTo>
                  <a:cubicBezTo>
                    <a:pt x="995" y="2151"/>
                    <a:pt x="1001" y="2139"/>
                    <a:pt x="1010" y="2127"/>
                  </a:cubicBezTo>
                  <a:cubicBezTo>
                    <a:pt x="1073" y="2123"/>
                    <a:pt x="1138" y="2120"/>
                    <a:pt x="1204" y="2120"/>
                  </a:cubicBezTo>
                  <a:cubicBezTo>
                    <a:pt x="1320" y="2117"/>
                    <a:pt x="1445" y="2102"/>
                    <a:pt x="1544" y="2031"/>
                  </a:cubicBezTo>
                  <a:cubicBezTo>
                    <a:pt x="1570" y="2009"/>
                    <a:pt x="1600" y="1972"/>
                    <a:pt x="1579" y="1941"/>
                  </a:cubicBezTo>
                  <a:cubicBezTo>
                    <a:pt x="1570" y="1925"/>
                    <a:pt x="1552" y="1919"/>
                    <a:pt x="1535" y="1916"/>
                  </a:cubicBezTo>
                  <a:cubicBezTo>
                    <a:pt x="1445" y="1897"/>
                    <a:pt x="1353" y="1919"/>
                    <a:pt x="1266" y="1953"/>
                  </a:cubicBezTo>
                  <a:cubicBezTo>
                    <a:pt x="1207" y="1975"/>
                    <a:pt x="1150" y="1999"/>
                    <a:pt x="1094" y="2031"/>
                  </a:cubicBezTo>
                  <a:cubicBezTo>
                    <a:pt x="1082" y="2036"/>
                    <a:pt x="1067" y="2046"/>
                    <a:pt x="1049" y="2055"/>
                  </a:cubicBezTo>
                  <a:cubicBezTo>
                    <a:pt x="1117" y="1925"/>
                    <a:pt x="1168" y="1789"/>
                    <a:pt x="1204" y="1646"/>
                  </a:cubicBezTo>
                  <a:cubicBezTo>
                    <a:pt x="1272" y="1643"/>
                    <a:pt x="1338" y="1640"/>
                    <a:pt x="1403" y="1640"/>
                  </a:cubicBezTo>
                  <a:cubicBezTo>
                    <a:pt x="1523" y="1637"/>
                    <a:pt x="1648" y="1621"/>
                    <a:pt x="1746" y="1550"/>
                  </a:cubicBezTo>
                  <a:cubicBezTo>
                    <a:pt x="1773" y="1528"/>
                    <a:pt x="1803" y="1491"/>
                    <a:pt x="1782" y="1460"/>
                  </a:cubicBezTo>
                  <a:cubicBezTo>
                    <a:pt x="1773" y="1444"/>
                    <a:pt x="1755" y="1438"/>
                    <a:pt x="1737" y="1435"/>
                  </a:cubicBezTo>
                  <a:cubicBezTo>
                    <a:pt x="1648" y="1416"/>
                    <a:pt x="1556" y="1438"/>
                    <a:pt x="1469" y="1472"/>
                  </a:cubicBezTo>
                  <a:cubicBezTo>
                    <a:pt x="1409" y="1494"/>
                    <a:pt x="1353" y="1519"/>
                    <a:pt x="1296" y="1550"/>
                  </a:cubicBezTo>
                  <a:cubicBezTo>
                    <a:pt x="1275" y="1562"/>
                    <a:pt x="1245" y="1575"/>
                    <a:pt x="1219" y="1590"/>
                  </a:cubicBezTo>
                  <a:cubicBezTo>
                    <a:pt x="1219" y="1590"/>
                    <a:pt x="1219" y="1587"/>
                    <a:pt x="1219" y="1584"/>
                  </a:cubicBezTo>
                  <a:cubicBezTo>
                    <a:pt x="1249" y="1454"/>
                    <a:pt x="1266" y="1317"/>
                    <a:pt x="1287" y="1184"/>
                  </a:cubicBezTo>
                  <a:cubicBezTo>
                    <a:pt x="1362" y="1181"/>
                    <a:pt x="1436" y="1175"/>
                    <a:pt x="1511" y="1175"/>
                  </a:cubicBezTo>
                  <a:cubicBezTo>
                    <a:pt x="1630" y="1175"/>
                    <a:pt x="1752" y="1159"/>
                    <a:pt x="1851" y="1088"/>
                  </a:cubicBezTo>
                  <a:cubicBezTo>
                    <a:pt x="1877" y="1066"/>
                    <a:pt x="1907" y="1026"/>
                    <a:pt x="1886" y="998"/>
                  </a:cubicBezTo>
                  <a:cubicBezTo>
                    <a:pt x="1877" y="979"/>
                    <a:pt x="1859" y="973"/>
                    <a:pt x="1842" y="970"/>
                  </a:cubicBezTo>
                  <a:cubicBezTo>
                    <a:pt x="1752" y="952"/>
                    <a:pt x="1660" y="976"/>
                    <a:pt x="1573" y="1007"/>
                  </a:cubicBezTo>
                  <a:cubicBezTo>
                    <a:pt x="1514" y="1029"/>
                    <a:pt x="1457" y="1057"/>
                    <a:pt x="1401" y="1088"/>
                  </a:cubicBezTo>
                  <a:cubicBezTo>
                    <a:pt x="1374" y="1103"/>
                    <a:pt x="1326" y="1122"/>
                    <a:pt x="1290" y="1150"/>
                  </a:cubicBezTo>
                  <a:cubicBezTo>
                    <a:pt x="1305" y="1066"/>
                    <a:pt x="1320" y="985"/>
                    <a:pt x="1344" y="905"/>
                  </a:cubicBezTo>
                  <a:cubicBezTo>
                    <a:pt x="1365" y="834"/>
                    <a:pt x="1392" y="765"/>
                    <a:pt x="1427" y="700"/>
                  </a:cubicBezTo>
                  <a:cubicBezTo>
                    <a:pt x="1496" y="697"/>
                    <a:pt x="1561" y="694"/>
                    <a:pt x="1630" y="691"/>
                  </a:cubicBezTo>
                  <a:cubicBezTo>
                    <a:pt x="1749" y="691"/>
                    <a:pt x="1874" y="676"/>
                    <a:pt x="1970" y="604"/>
                  </a:cubicBezTo>
                  <a:cubicBezTo>
                    <a:pt x="2000" y="582"/>
                    <a:pt x="2026" y="545"/>
                    <a:pt x="2008" y="514"/>
                  </a:cubicBezTo>
                  <a:cubicBezTo>
                    <a:pt x="2000" y="499"/>
                    <a:pt x="1979" y="493"/>
                    <a:pt x="1961" y="486"/>
                  </a:cubicBezTo>
                  <a:cubicBezTo>
                    <a:pt x="1871" y="468"/>
                    <a:pt x="1779" y="493"/>
                    <a:pt x="1695" y="523"/>
                  </a:cubicBezTo>
                  <a:cubicBezTo>
                    <a:pt x="1636" y="548"/>
                    <a:pt x="1576" y="573"/>
                    <a:pt x="1523" y="604"/>
                  </a:cubicBezTo>
                  <a:cubicBezTo>
                    <a:pt x="1508" y="610"/>
                    <a:pt x="1490" y="620"/>
                    <a:pt x="1469" y="632"/>
                  </a:cubicBezTo>
                  <a:cubicBezTo>
                    <a:pt x="1517" y="564"/>
                    <a:pt x="1570" y="508"/>
                    <a:pt x="1639" y="468"/>
                  </a:cubicBezTo>
                  <a:cubicBezTo>
                    <a:pt x="1657" y="458"/>
                    <a:pt x="1675" y="446"/>
                    <a:pt x="1695" y="440"/>
                  </a:cubicBezTo>
                  <a:cubicBezTo>
                    <a:pt x="1704" y="437"/>
                    <a:pt x="1713" y="427"/>
                    <a:pt x="1716" y="418"/>
                  </a:cubicBezTo>
                  <a:cubicBezTo>
                    <a:pt x="1755" y="397"/>
                    <a:pt x="1794" y="373"/>
                    <a:pt x="1836" y="351"/>
                  </a:cubicBezTo>
                  <a:cubicBezTo>
                    <a:pt x="1940" y="289"/>
                    <a:pt x="2041" y="214"/>
                    <a:pt x="2095" y="106"/>
                  </a:cubicBezTo>
                  <a:cubicBezTo>
                    <a:pt x="2110" y="72"/>
                    <a:pt x="2119" y="25"/>
                    <a:pt x="2089" y="7"/>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 name="Google Shape;110;p9"/>
            <p:cNvSpPr/>
            <p:nvPr/>
          </p:nvSpPr>
          <p:spPr>
            <a:xfrm>
              <a:off x="8532125" y="3266175"/>
              <a:ext cx="373680" cy="730440"/>
            </a:xfrm>
            <a:custGeom>
              <a:rect b="b" l="l" r="r" t="t"/>
              <a:pathLst>
                <a:path extrusionOk="0" h="2029" w="1038">
                  <a:moveTo>
                    <a:pt x="981" y="401"/>
                  </a:moveTo>
                  <a:lnTo>
                    <a:pt x="981" y="401"/>
                  </a:lnTo>
                  <a:cubicBezTo>
                    <a:pt x="895" y="395"/>
                    <a:pt x="811" y="432"/>
                    <a:pt x="734" y="478"/>
                  </a:cubicBezTo>
                  <a:cubicBezTo>
                    <a:pt x="719" y="488"/>
                    <a:pt x="701" y="497"/>
                    <a:pt x="683" y="506"/>
                  </a:cubicBezTo>
                  <a:cubicBezTo>
                    <a:pt x="719" y="460"/>
                    <a:pt x="755" y="410"/>
                    <a:pt x="791" y="364"/>
                  </a:cubicBezTo>
                  <a:cubicBezTo>
                    <a:pt x="805" y="351"/>
                    <a:pt x="817" y="339"/>
                    <a:pt x="829" y="329"/>
                  </a:cubicBezTo>
                  <a:cubicBezTo>
                    <a:pt x="865" y="298"/>
                    <a:pt x="898" y="267"/>
                    <a:pt x="930" y="230"/>
                  </a:cubicBezTo>
                  <a:cubicBezTo>
                    <a:pt x="975" y="181"/>
                    <a:pt x="1017" y="122"/>
                    <a:pt x="1032" y="57"/>
                  </a:cubicBezTo>
                  <a:cubicBezTo>
                    <a:pt x="1035" y="41"/>
                    <a:pt x="1035" y="25"/>
                    <a:pt x="1029" y="16"/>
                  </a:cubicBezTo>
                  <a:cubicBezTo>
                    <a:pt x="1014" y="-9"/>
                    <a:pt x="981" y="1"/>
                    <a:pt x="960" y="16"/>
                  </a:cubicBezTo>
                  <a:cubicBezTo>
                    <a:pt x="886" y="63"/>
                    <a:pt x="838" y="147"/>
                    <a:pt x="802" y="227"/>
                  </a:cubicBezTo>
                  <a:cubicBezTo>
                    <a:pt x="799" y="239"/>
                    <a:pt x="793" y="249"/>
                    <a:pt x="787" y="261"/>
                  </a:cubicBezTo>
                  <a:cubicBezTo>
                    <a:pt x="785" y="261"/>
                    <a:pt x="781" y="264"/>
                    <a:pt x="781" y="267"/>
                  </a:cubicBezTo>
                  <a:cubicBezTo>
                    <a:pt x="725" y="339"/>
                    <a:pt x="671" y="410"/>
                    <a:pt x="618" y="484"/>
                  </a:cubicBezTo>
                  <a:cubicBezTo>
                    <a:pt x="632" y="450"/>
                    <a:pt x="644" y="416"/>
                    <a:pt x="653" y="379"/>
                  </a:cubicBezTo>
                  <a:cubicBezTo>
                    <a:pt x="674" y="314"/>
                    <a:pt x="686" y="243"/>
                    <a:pt x="668" y="174"/>
                  </a:cubicBezTo>
                  <a:cubicBezTo>
                    <a:pt x="665" y="162"/>
                    <a:pt x="659" y="147"/>
                    <a:pt x="648" y="140"/>
                  </a:cubicBezTo>
                  <a:cubicBezTo>
                    <a:pt x="627" y="128"/>
                    <a:pt x="600" y="150"/>
                    <a:pt x="585" y="174"/>
                  </a:cubicBezTo>
                  <a:cubicBezTo>
                    <a:pt x="540" y="252"/>
                    <a:pt x="534" y="345"/>
                    <a:pt x="540" y="435"/>
                  </a:cubicBezTo>
                  <a:cubicBezTo>
                    <a:pt x="543" y="491"/>
                    <a:pt x="543" y="543"/>
                    <a:pt x="543" y="599"/>
                  </a:cubicBezTo>
                  <a:cubicBezTo>
                    <a:pt x="510" y="652"/>
                    <a:pt x="484" y="705"/>
                    <a:pt x="457" y="757"/>
                  </a:cubicBezTo>
                  <a:cubicBezTo>
                    <a:pt x="454" y="742"/>
                    <a:pt x="451" y="726"/>
                    <a:pt x="451" y="714"/>
                  </a:cubicBezTo>
                  <a:cubicBezTo>
                    <a:pt x="445" y="664"/>
                    <a:pt x="439" y="618"/>
                    <a:pt x="427" y="571"/>
                  </a:cubicBezTo>
                  <a:cubicBezTo>
                    <a:pt x="412" y="503"/>
                    <a:pt x="388" y="435"/>
                    <a:pt x="341" y="385"/>
                  </a:cubicBezTo>
                  <a:cubicBezTo>
                    <a:pt x="331" y="376"/>
                    <a:pt x="320" y="367"/>
                    <a:pt x="308" y="367"/>
                  </a:cubicBezTo>
                  <a:cubicBezTo>
                    <a:pt x="281" y="367"/>
                    <a:pt x="269" y="401"/>
                    <a:pt x="269" y="425"/>
                  </a:cubicBezTo>
                  <a:cubicBezTo>
                    <a:pt x="266" y="519"/>
                    <a:pt x="308" y="602"/>
                    <a:pt x="355" y="680"/>
                  </a:cubicBezTo>
                  <a:cubicBezTo>
                    <a:pt x="382" y="723"/>
                    <a:pt x="406" y="767"/>
                    <a:pt x="430" y="810"/>
                  </a:cubicBezTo>
                  <a:cubicBezTo>
                    <a:pt x="415" y="847"/>
                    <a:pt x="400" y="884"/>
                    <a:pt x="385" y="922"/>
                  </a:cubicBezTo>
                  <a:cubicBezTo>
                    <a:pt x="376" y="946"/>
                    <a:pt x="367" y="971"/>
                    <a:pt x="358" y="996"/>
                  </a:cubicBezTo>
                  <a:cubicBezTo>
                    <a:pt x="355" y="959"/>
                    <a:pt x="349" y="925"/>
                    <a:pt x="341" y="887"/>
                  </a:cubicBezTo>
                  <a:cubicBezTo>
                    <a:pt x="326" y="819"/>
                    <a:pt x="302" y="751"/>
                    <a:pt x="254" y="701"/>
                  </a:cubicBezTo>
                  <a:cubicBezTo>
                    <a:pt x="245" y="692"/>
                    <a:pt x="233" y="683"/>
                    <a:pt x="221" y="683"/>
                  </a:cubicBezTo>
                  <a:cubicBezTo>
                    <a:pt x="194" y="683"/>
                    <a:pt x="183" y="717"/>
                    <a:pt x="183" y="745"/>
                  </a:cubicBezTo>
                  <a:cubicBezTo>
                    <a:pt x="180" y="835"/>
                    <a:pt x="221" y="918"/>
                    <a:pt x="269" y="996"/>
                  </a:cubicBezTo>
                  <a:cubicBezTo>
                    <a:pt x="290" y="1030"/>
                    <a:pt x="311" y="1067"/>
                    <a:pt x="329" y="1101"/>
                  </a:cubicBezTo>
                  <a:cubicBezTo>
                    <a:pt x="314" y="1163"/>
                    <a:pt x="302" y="1229"/>
                    <a:pt x="290" y="1294"/>
                  </a:cubicBezTo>
                  <a:cubicBezTo>
                    <a:pt x="287" y="1316"/>
                    <a:pt x="281" y="1337"/>
                    <a:pt x="278" y="1362"/>
                  </a:cubicBezTo>
                  <a:cubicBezTo>
                    <a:pt x="278" y="1356"/>
                    <a:pt x="278" y="1353"/>
                    <a:pt x="275" y="1346"/>
                  </a:cubicBezTo>
                  <a:cubicBezTo>
                    <a:pt x="272" y="1300"/>
                    <a:pt x="263" y="1250"/>
                    <a:pt x="254" y="1204"/>
                  </a:cubicBezTo>
                  <a:cubicBezTo>
                    <a:pt x="239" y="1136"/>
                    <a:pt x="215" y="1071"/>
                    <a:pt x="167" y="1021"/>
                  </a:cubicBezTo>
                  <a:cubicBezTo>
                    <a:pt x="159" y="1009"/>
                    <a:pt x="147" y="999"/>
                    <a:pt x="135" y="999"/>
                  </a:cubicBezTo>
                  <a:cubicBezTo>
                    <a:pt x="108" y="999"/>
                    <a:pt x="96" y="1033"/>
                    <a:pt x="96" y="1061"/>
                  </a:cubicBezTo>
                  <a:cubicBezTo>
                    <a:pt x="93" y="1151"/>
                    <a:pt x="135" y="1238"/>
                    <a:pt x="180" y="1312"/>
                  </a:cubicBezTo>
                  <a:cubicBezTo>
                    <a:pt x="209" y="1359"/>
                    <a:pt x="236" y="1405"/>
                    <a:pt x="263" y="1451"/>
                  </a:cubicBezTo>
                  <a:cubicBezTo>
                    <a:pt x="248" y="1525"/>
                    <a:pt x="233" y="1597"/>
                    <a:pt x="209" y="1668"/>
                  </a:cubicBezTo>
                  <a:cubicBezTo>
                    <a:pt x="203" y="1683"/>
                    <a:pt x="198" y="1699"/>
                    <a:pt x="192" y="1715"/>
                  </a:cubicBezTo>
                  <a:cubicBezTo>
                    <a:pt x="188" y="1715"/>
                    <a:pt x="188" y="1711"/>
                    <a:pt x="188" y="1708"/>
                  </a:cubicBezTo>
                  <a:cubicBezTo>
                    <a:pt x="186" y="1659"/>
                    <a:pt x="177" y="1612"/>
                    <a:pt x="167" y="1566"/>
                  </a:cubicBezTo>
                  <a:cubicBezTo>
                    <a:pt x="150" y="1497"/>
                    <a:pt x="126" y="1430"/>
                    <a:pt x="81" y="1381"/>
                  </a:cubicBezTo>
                  <a:cubicBezTo>
                    <a:pt x="72" y="1371"/>
                    <a:pt x="60" y="1362"/>
                    <a:pt x="45" y="1362"/>
                  </a:cubicBezTo>
                  <a:cubicBezTo>
                    <a:pt x="22" y="1362"/>
                    <a:pt x="10" y="1396"/>
                    <a:pt x="10" y="1424"/>
                  </a:cubicBezTo>
                  <a:cubicBezTo>
                    <a:pt x="7" y="1513"/>
                    <a:pt x="45" y="1597"/>
                    <a:pt x="93" y="1674"/>
                  </a:cubicBezTo>
                  <a:cubicBezTo>
                    <a:pt x="117" y="1711"/>
                    <a:pt x="138" y="1749"/>
                    <a:pt x="159" y="1786"/>
                  </a:cubicBezTo>
                  <a:cubicBezTo>
                    <a:pt x="123" y="1854"/>
                    <a:pt x="75" y="1919"/>
                    <a:pt x="16" y="1966"/>
                  </a:cubicBezTo>
                  <a:cubicBezTo>
                    <a:pt x="1" y="1975"/>
                    <a:pt x="-5" y="1993"/>
                    <a:pt x="4" y="2012"/>
                  </a:cubicBezTo>
                  <a:cubicBezTo>
                    <a:pt x="13" y="2024"/>
                    <a:pt x="34" y="2034"/>
                    <a:pt x="48" y="2024"/>
                  </a:cubicBezTo>
                  <a:cubicBezTo>
                    <a:pt x="159" y="1938"/>
                    <a:pt x="224" y="1817"/>
                    <a:pt x="269" y="1687"/>
                  </a:cubicBezTo>
                  <a:cubicBezTo>
                    <a:pt x="296" y="1690"/>
                    <a:pt x="329" y="1683"/>
                    <a:pt x="349" y="1683"/>
                  </a:cubicBezTo>
                  <a:cubicBezTo>
                    <a:pt x="397" y="1680"/>
                    <a:pt x="442" y="1674"/>
                    <a:pt x="486" y="1665"/>
                  </a:cubicBezTo>
                  <a:cubicBezTo>
                    <a:pt x="552" y="1652"/>
                    <a:pt x="621" y="1631"/>
                    <a:pt x="668" y="1584"/>
                  </a:cubicBezTo>
                  <a:cubicBezTo>
                    <a:pt x="680" y="1575"/>
                    <a:pt x="689" y="1562"/>
                    <a:pt x="689" y="1550"/>
                  </a:cubicBezTo>
                  <a:cubicBezTo>
                    <a:pt x="689" y="1522"/>
                    <a:pt x="659" y="1510"/>
                    <a:pt x="632" y="1507"/>
                  </a:cubicBezTo>
                  <a:cubicBezTo>
                    <a:pt x="546" y="1501"/>
                    <a:pt x="463" y="1541"/>
                    <a:pt x="388" y="1584"/>
                  </a:cubicBezTo>
                  <a:cubicBezTo>
                    <a:pt x="352" y="1606"/>
                    <a:pt x="317" y="1624"/>
                    <a:pt x="281" y="1646"/>
                  </a:cubicBezTo>
                  <a:cubicBezTo>
                    <a:pt x="308" y="1562"/>
                    <a:pt x="326" y="1473"/>
                    <a:pt x="337" y="1390"/>
                  </a:cubicBezTo>
                  <a:cubicBezTo>
                    <a:pt x="341" y="1384"/>
                    <a:pt x="341" y="1377"/>
                    <a:pt x="341" y="1371"/>
                  </a:cubicBezTo>
                  <a:cubicBezTo>
                    <a:pt x="367" y="1371"/>
                    <a:pt x="397" y="1368"/>
                    <a:pt x="415" y="1368"/>
                  </a:cubicBezTo>
                  <a:cubicBezTo>
                    <a:pt x="463" y="1365"/>
                    <a:pt x="507" y="1359"/>
                    <a:pt x="552" y="1349"/>
                  </a:cubicBezTo>
                  <a:cubicBezTo>
                    <a:pt x="618" y="1337"/>
                    <a:pt x="683" y="1316"/>
                    <a:pt x="734" y="1269"/>
                  </a:cubicBezTo>
                  <a:cubicBezTo>
                    <a:pt x="743" y="1260"/>
                    <a:pt x="755" y="1247"/>
                    <a:pt x="755" y="1235"/>
                  </a:cubicBezTo>
                  <a:cubicBezTo>
                    <a:pt x="755" y="1207"/>
                    <a:pt x="725" y="1194"/>
                    <a:pt x="698" y="1191"/>
                  </a:cubicBezTo>
                  <a:cubicBezTo>
                    <a:pt x="612" y="1185"/>
                    <a:pt x="528" y="1222"/>
                    <a:pt x="451" y="1269"/>
                  </a:cubicBezTo>
                  <a:cubicBezTo>
                    <a:pt x="418" y="1291"/>
                    <a:pt x="385" y="1309"/>
                    <a:pt x="349" y="1328"/>
                  </a:cubicBezTo>
                  <a:cubicBezTo>
                    <a:pt x="364" y="1250"/>
                    <a:pt x="376" y="1176"/>
                    <a:pt x="397" y="1101"/>
                  </a:cubicBezTo>
                  <a:cubicBezTo>
                    <a:pt x="421" y="1099"/>
                    <a:pt x="442" y="1095"/>
                    <a:pt x="460" y="1095"/>
                  </a:cubicBezTo>
                  <a:cubicBezTo>
                    <a:pt x="505" y="1092"/>
                    <a:pt x="552" y="1086"/>
                    <a:pt x="597" y="1077"/>
                  </a:cubicBezTo>
                  <a:cubicBezTo>
                    <a:pt x="662" y="1064"/>
                    <a:pt x="728" y="1043"/>
                    <a:pt x="779" y="996"/>
                  </a:cubicBezTo>
                  <a:cubicBezTo>
                    <a:pt x="787" y="987"/>
                    <a:pt x="796" y="977"/>
                    <a:pt x="796" y="962"/>
                  </a:cubicBezTo>
                  <a:cubicBezTo>
                    <a:pt x="799" y="937"/>
                    <a:pt x="767" y="922"/>
                    <a:pt x="743" y="922"/>
                  </a:cubicBezTo>
                  <a:cubicBezTo>
                    <a:pt x="653" y="912"/>
                    <a:pt x="570" y="953"/>
                    <a:pt x="495" y="999"/>
                  </a:cubicBezTo>
                  <a:cubicBezTo>
                    <a:pt x="469" y="1015"/>
                    <a:pt x="439" y="1030"/>
                    <a:pt x="412" y="1046"/>
                  </a:cubicBezTo>
                  <a:cubicBezTo>
                    <a:pt x="415" y="1033"/>
                    <a:pt x="421" y="1021"/>
                    <a:pt x="424" y="1009"/>
                  </a:cubicBezTo>
                  <a:cubicBezTo>
                    <a:pt x="442" y="956"/>
                    <a:pt x="463" y="903"/>
                    <a:pt x="484" y="850"/>
                  </a:cubicBezTo>
                  <a:cubicBezTo>
                    <a:pt x="513" y="854"/>
                    <a:pt x="546" y="847"/>
                    <a:pt x="567" y="847"/>
                  </a:cubicBezTo>
                  <a:cubicBezTo>
                    <a:pt x="615" y="844"/>
                    <a:pt x="659" y="838"/>
                    <a:pt x="704" y="829"/>
                  </a:cubicBezTo>
                  <a:cubicBezTo>
                    <a:pt x="770" y="816"/>
                    <a:pt x="838" y="795"/>
                    <a:pt x="886" y="748"/>
                  </a:cubicBezTo>
                  <a:cubicBezTo>
                    <a:pt x="898" y="739"/>
                    <a:pt x="907" y="726"/>
                    <a:pt x="907" y="714"/>
                  </a:cubicBezTo>
                  <a:cubicBezTo>
                    <a:pt x="907" y="686"/>
                    <a:pt x="877" y="674"/>
                    <a:pt x="850" y="670"/>
                  </a:cubicBezTo>
                  <a:cubicBezTo>
                    <a:pt x="764" y="664"/>
                    <a:pt x="680" y="705"/>
                    <a:pt x="606" y="748"/>
                  </a:cubicBezTo>
                  <a:cubicBezTo>
                    <a:pt x="573" y="770"/>
                    <a:pt x="537" y="788"/>
                    <a:pt x="505" y="807"/>
                  </a:cubicBezTo>
                  <a:cubicBezTo>
                    <a:pt x="528" y="757"/>
                    <a:pt x="552" y="711"/>
                    <a:pt x="579" y="667"/>
                  </a:cubicBezTo>
                  <a:cubicBezTo>
                    <a:pt x="597" y="637"/>
                    <a:pt x="615" y="609"/>
                    <a:pt x="632" y="581"/>
                  </a:cubicBezTo>
                  <a:cubicBezTo>
                    <a:pt x="656" y="581"/>
                    <a:pt x="680" y="578"/>
                    <a:pt x="698" y="574"/>
                  </a:cubicBezTo>
                  <a:cubicBezTo>
                    <a:pt x="743" y="571"/>
                    <a:pt x="791" y="568"/>
                    <a:pt x="835" y="559"/>
                  </a:cubicBezTo>
                  <a:cubicBezTo>
                    <a:pt x="901" y="543"/>
                    <a:pt x="966" y="522"/>
                    <a:pt x="1017" y="475"/>
                  </a:cubicBezTo>
                  <a:cubicBezTo>
                    <a:pt x="1026" y="466"/>
                    <a:pt x="1038" y="456"/>
                    <a:pt x="1038" y="441"/>
                  </a:cubicBezTo>
                  <a:cubicBezTo>
                    <a:pt x="1038" y="416"/>
                    <a:pt x="1005" y="401"/>
                    <a:pt x="981" y="401"/>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 name="Google Shape;111;p9"/>
            <p:cNvSpPr/>
            <p:nvPr/>
          </p:nvSpPr>
          <p:spPr>
            <a:xfrm>
              <a:off x="7030815" y="4399343"/>
              <a:ext cx="504720" cy="638640"/>
            </a:xfrm>
            <a:custGeom>
              <a:rect b="b" l="l" r="r" t="t"/>
              <a:pathLst>
                <a:path extrusionOk="0" h="1774" w="1402">
                  <a:moveTo>
                    <a:pt x="1351" y="1204"/>
                  </a:moveTo>
                  <a:lnTo>
                    <a:pt x="1351" y="1204"/>
                  </a:lnTo>
                  <a:cubicBezTo>
                    <a:pt x="1390" y="1090"/>
                    <a:pt x="1420" y="963"/>
                    <a:pt x="1390" y="842"/>
                  </a:cubicBezTo>
                  <a:cubicBezTo>
                    <a:pt x="1381" y="808"/>
                    <a:pt x="1354" y="767"/>
                    <a:pt x="1321" y="777"/>
                  </a:cubicBezTo>
                  <a:cubicBezTo>
                    <a:pt x="1304" y="780"/>
                    <a:pt x="1292" y="795"/>
                    <a:pt x="1283" y="811"/>
                  </a:cubicBezTo>
                  <a:cubicBezTo>
                    <a:pt x="1235" y="891"/>
                    <a:pt x="1223" y="990"/>
                    <a:pt x="1223" y="1087"/>
                  </a:cubicBezTo>
                  <a:cubicBezTo>
                    <a:pt x="1223" y="1152"/>
                    <a:pt x="1226" y="1217"/>
                    <a:pt x="1235" y="1282"/>
                  </a:cubicBezTo>
                  <a:cubicBezTo>
                    <a:pt x="1238" y="1310"/>
                    <a:pt x="1241" y="1359"/>
                    <a:pt x="1250" y="1397"/>
                  </a:cubicBezTo>
                  <a:cubicBezTo>
                    <a:pt x="1187" y="1329"/>
                    <a:pt x="1110" y="1266"/>
                    <a:pt x="1035" y="1220"/>
                  </a:cubicBezTo>
                  <a:cubicBezTo>
                    <a:pt x="1011" y="1204"/>
                    <a:pt x="987" y="1189"/>
                    <a:pt x="961" y="1176"/>
                  </a:cubicBezTo>
                  <a:cubicBezTo>
                    <a:pt x="985" y="1105"/>
                    <a:pt x="1005" y="1031"/>
                    <a:pt x="1029" y="963"/>
                  </a:cubicBezTo>
                  <a:cubicBezTo>
                    <a:pt x="1068" y="845"/>
                    <a:pt x="1098" y="718"/>
                    <a:pt x="1068" y="600"/>
                  </a:cubicBezTo>
                  <a:cubicBezTo>
                    <a:pt x="1059" y="563"/>
                    <a:pt x="1032" y="522"/>
                    <a:pt x="999" y="532"/>
                  </a:cubicBezTo>
                  <a:cubicBezTo>
                    <a:pt x="982" y="535"/>
                    <a:pt x="967" y="550"/>
                    <a:pt x="958" y="569"/>
                  </a:cubicBezTo>
                  <a:cubicBezTo>
                    <a:pt x="910" y="649"/>
                    <a:pt x="901" y="745"/>
                    <a:pt x="901" y="842"/>
                  </a:cubicBezTo>
                  <a:cubicBezTo>
                    <a:pt x="898" y="907"/>
                    <a:pt x="904" y="972"/>
                    <a:pt x="913" y="1037"/>
                  </a:cubicBezTo>
                  <a:cubicBezTo>
                    <a:pt x="916" y="1068"/>
                    <a:pt x="919" y="1114"/>
                    <a:pt x="928" y="1155"/>
                  </a:cubicBezTo>
                  <a:cubicBezTo>
                    <a:pt x="827" y="1099"/>
                    <a:pt x="725" y="1046"/>
                    <a:pt x="633" y="975"/>
                  </a:cubicBezTo>
                  <a:cubicBezTo>
                    <a:pt x="657" y="900"/>
                    <a:pt x="681" y="823"/>
                    <a:pt x="704" y="749"/>
                  </a:cubicBezTo>
                  <a:cubicBezTo>
                    <a:pt x="746" y="631"/>
                    <a:pt x="773" y="504"/>
                    <a:pt x="743" y="386"/>
                  </a:cubicBezTo>
                  <a:cubicBezTo>
                    <a:pt x="734" y="349"/>
                    <a:pt x="710" y="308"/>
                    <a:pt x="675" y="318"/>
                  </a:cubicBezTo>
                  <a:cubicBezTo>
                    <a:pt x="657" y="321"/>
                    <a:pt x="645" y="336"/>
                    <a:pt x="636" y="355"/>
                  </a:cubicBezTo>
                  <a:cubicBezTo>
                    <a:pt x="588" y="436"/>
                    <a:pt x="576" y="532"/>
                    <a:pt x="576" y="628"/>
                  </a:cubicBezTo>
                  <a:cubicBezTo>
                    <a:pt x="576" y="693"/>
                    <a:pt x="579" y="758"/>
                    <a:pt x="588" y="823"/>
                  </a:cubicBezTo>
                  <a:cubicBezTo>
                    <a:pt x="594" y="857"/>
                    <a:pt x="594" y="913"/>
                    <a:pt x="606" y="956"/>
                  </a:cubicBezTo>
                  <a:cubicBezTo>
                    <a:pt x="564" y="919"/>
                    <a:pt x="523" y="876"/>
                    <a:pt x="490" y="829"/>
                  </a:cubicBezTo>
                  <a:cubicBezTo>
                    <a:pt x="439" y="755"/>
                    <a:pt x="400" y="674"/>
                    <a:pt x="383" y="584"/>
                  </a:cubicBezTo>
                  <a:cubicBezTo>
                    <a:pt x="398" y="535"/>
                    <a:pt x="412" y="485"/>
                    <a:pt x="430" y="436"/>
                  </a:cubicBezTo>
                  <a:cubicBezTo>
                    <a:pt x="472" y="318"/>
                    <a:pt x="499" y="191"/>
                    <a:pt x="469" y="70"/>
                  </a:cubicBezTo>
                  <a:cubicBezTo>
                    <a:pt x="460" y="32"/>
                    <a:pt x="433" y="-8"/>
                    <a:pt x="400" y="1"/>
                  </a:cubicBezTo>
                  <a:cubicBezTo>
                    <a:pt x="383" y="5"/>
                    <a:pt x="371" y="20"/>
                    <a:pt x="359" y="38"/>
                  </a:cubicBezTo>
                  <a:cubicBezTo>
                    <a:pt x="311" y="119"/>
                    <a:pt x="302" y="219"/>
                    <a:pt x="299" y="314"/>
                  </a:cubicBezTo>
                  <a:cubicBezTo>
                    <a:pt x="299" y="358"/>
                    <a:pt x="302" y="401"/>
                    <a:pt x="305" y="445"/>
                  </a:cubicBezTo>
                  <a:cubicBezTo>
                    <a:pt x="305" y="448"/>
                    <a:pt x="305" y="451"/>
                    <a:pt x="305" y="457"/>
                  </a:cubicBezTo>
                  <a:cubicBezTo>
                    <a:pt x="305" y="519"/>
                    <a:pt x="314" y="578"/>
                    <a:pt x="329" y="637"/>
                  </a:cubicBezTo>
                  <a:cubicBezTo>
                    <a:pt x="329" y="643"/>
                    <a:pt x="332" y="649"/>
                    <a:pt x="335" y="655"/>
                  </a:cubicBezTo>
                  <a:cubicBezTo>
                    <a:pt x="350" y="708"/>
                    <a:pt x="371" y="758"/>
                    <a:pt x="398" y="808"/>
                  </a:cubicBezTo>
                  <a:cubicBezTo>
                    <a:pt x="430" y="863"/>
                    <a:pt x="472" y="916"/>
                    <a:pt x="517" y="959"/>
                  </a:cubicBezTo>
                  <a:cubicBezTo>
                    <a:pt x="484" y="947"/>
                    <a:pt x="454" y="938"/>
                    <a:pt x="421" y="922"/>
                  </a:cubicBezTo>
                  <a:cubicBezTo>
                    <a:pt x="308" y="879"/>
                    <a:pt x="186" y="845"/>
                    <a:pt x="70" y="872"/>
                  </a:cubicBezTo>
                  <a:cubicBezTo>
                    <a:pt x="37" y="882"/>
                    <a:pt x="-5" y="907"/>
                    <a:pt x="1" y="941"/>
                  </a:cubicBezTo>
                  <a:cubicBezTo>
                    <a:pt x="4" y="963"/>
                    <a:pt x="22" y="975"/>
                    <a:pt x="37" y="984"/>
                  </a:cubicBezTo>
                  <a:cubicBezTo>
                    <a:pt x="114" y="1037"/>
                    <a:pt x="210" y="1053"/>
                    <a:pt x="299" y="1056"/>
                  </a:cubicBezTo>
                  <a:cubicBezTo>
                    <a:pt x="365" y="1059"/>
                    <a:pt x="427" y="1056"/>
                    <a:pt x="493" y="1049"/>
                  </a:cubicBezTo>
                  <a:cubicBezTo>
                    <a:pt x="520" y="1046"/>
                    <a:pt x="567" y="1046"/>
                    <a:pt x="606" y="1037"/>
                  </a:cubicBezTo>
                  <a:cubicBezTo>
                    <a:pt x="618" y="1046"/>
                    <a:pt x="627" y="1053"/>
                    <a:pt x="639" y="1062"/>
                  </a:cubicBezTo>
                  <a:cubicBezTo>
                    <a:pt x="707" y="1112"/>
                    <a:pt x="782" y="1152"/>
                    <a:pt x="856" y="1192"/>
                  </a:cubicBezTo>
                  <a:cubicBezTo>
                    <a:pt x="794" y="1201"/>
                    <a:pt x="731" y="1214"/>
                    <a:pt x="669" y="1220"/>
                  </a:cubicBezTo>
                  <a:cubicBezTo>
                    <a:pt x="549" y="1235"/>
                    <a:pt x="430" y="1266"/>
                    <a:pt x="341" y="1347"/>
                  </a:cubicBezTo>
                  <a:cubicBezTo>
                    <a:pt x="314" y="1372"/>
                    <a:pt x="290" y="1412"/>
                    <a:pt x="311" y="1443"/>
                  </a:cubicBezTo>
                  <a:cubicBezTo>
                    <a:pt x="323" y="1456"/>
                    <a:pt x="344" y="1462"/>
                    <a:pt x="362" y="1462"/>
                  </a:cubicBezTo>
                  <a:cubicBezTo>
                    <a:pt x="451" y="1471"/>
                    <a:pt x="541" y="1437"/>
                    <a:pt x="624" y="1393"/>
                  </a:cubicBezTo>
                  <a:cubicBezTo>
                    <a:pt x="681" y="1366"/>
                    <a:pt x="734" y="1331"/>
                    <a:pt x="788" y="1294"/>
                  </a:cubicBezTo>
                  <a:cubicBezTo>
                    <a:pt x="815" y="1276"/>
                    <a:pt x="865" y="1248"/>
                    <a:pt x="895" y="1214"/>
                  </a:cubicBezTo>
                  <a:cubicBezTo>
                    <a:pt x="979" y="1263"/>
                    <a:pt x="1062" y="1313"/>
                    <a:pt x="1134" y="1378"/>
                  </a:cubicBezTo>
                  <a:cubicBezTo>
                    <a:pt x="1077" y="1387"/>
                    <a:pt x="1020" y="1397"/>
                    <a:pt x="961" y="1403"/>
                  </a:cubicBezTo>
                  <a:cubicBezTo>
                    <a:pt x="844" y="1418"/>
                    <a:pt x="722" y="1449"/>
                    <a:pt x="633" y="1530"/>
                  </a:cubicBezTo>
                  <a:cubicBezTo>
                    <a:pt x="606" y="1555"/>
                    <a:pt x="582" y="1598"/>
                    <a:pt x="606" y="1626"/>
                  </a:cubicBezTo>
                  <a:cubicBezTo>
                    <a:pt x="618" y="1638"/>
                    <a:pt x="636" y="1645"/>
                    <a:pt x="654" y="1645"/>
                  </a:cubicBezTo>
                  <a:cubicBezTo>
                    <a:pt x="746" y="1654"/>
                    <a:pt x="836" y="1620"/>
                    <a:pt x="916" y="1576"/>
                  </a:cubicBezTo>
                  <a:cubicBezTo>
                    <a:pt x="973" y="1548"/>
                    <a:pt x="1026" y="1515"/>
                    <a:pt x="1080" y="1480"/>
                  </a:cubicBezTo>
                  <a:cubicBezTo>
                    <a:pt x="1104" y="1462"/>
                    <a:pt x="1142" y="1440"/>
                    <a:pt x="1172" y="1412"/>
                  </a:cubicBezTo>
                  <a:cubicBezTo>
                    <a:pt x="1178" y="1418"/>
                    <a:pt x="1184" y="1425"/>
                    <a:pt x="1190" y="1431"/>
                  </a:cubicBezTo>
                  <a:cubicBezTo>
                    <a:pt x="1268" y="1515"/>
                    <a:pt x="1327" y="1623"/>
                    <a:pt x="1330" y="1741"/>
                  </a:cubicBezTo>
                  <a:cubicBezTo>
                    <a:pt x="1330" y="1784"/>
                    <a:pt x="1396" y="1784"/>
                    <a:pt x="1396" y="1741"/>
                  </a:cubicBezTo>
                  <a:cubicBezTo>
                    <a:pt x="1393" y="1626"/>
                    <a:pt x="1348" y="1524"/>
                    <a:pt x="1280" y="1434"/>
                  </a:cubicBezTo>
                  <a:cubicBezTo>
                    <a:pt x="1304" y="1359"/>
                    <a:pt x="1324" y="1282"/>
                    <a:pt x="1351" y="1204"/>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2" name="Google Shape;112;p9"/>
            <p:cNvSpPr/>
            <p:nvPr/>
          </p:nvSpPr>
          <p:spPr>
            <a:xfrm>
              <a:off x="426705" y="4046270"/>
              <a:ext cx="505440" cy="991800"/>
            </a:xfrm>
            <a:custGeom>
              <a:rect b="b" l="l" r="r" t="t"/>
              <a:pathLst>
                <a:path extrusionOk="0" h="2755" w="1404">
                  <a:moveTo>
                    <a:pt x="1386" y="2690"/>
                  </a:moveTo>
                  <a:lnTo>
                    <a:pt x="1386" y="2690"/>
                  </a:lnTo>
                  <a:cubicBezTo>
                    <a:pt x="1305" y="2628"/>
                    <a:pt x="1240" y="2541"/>
                    <a:pt x="1192" y="2448"/>
                  </a:cubicBezTo>
                  <a:cubicBezTo>
                    <a:pt x="1222" y="2392"/>
                    <a:pt x="1252" y="2336"/>
                    <a:pt x="1288" y="2284"/>
                  </a:cubicBezTo>
                  <a:cubicBezTo>
                    <a:pt x="1350" y="2178"/>
                    <a:pt x="1407" y="2063"/>
                    <a:pt x="1404" y="1940"/>
                  </a:cubicBezTo>
                  <a:cubicBezTo>
                    <a:pt x="1401" y="1902"/>
                    <a:pt x="1386" y="1856"/>
                    <a:pt x="1350" y="1856"/>
                  </a:cubicBezTo>
                  <a:cubicBezTo>
                    <a:pt x="1332" y="1856"/>
                    <a:pt x="1317" y="1868"/>
                    <a:pt x="1305" y="1884"/>
                  </a:cubicBezTo>
                  <a:cubicBezTo>
                    <a:pt x="1240" y="1949"/>
                    <a:pt x="1207" y="2042"/>
                    <a:pt x="1186" y="2135"/>
                  </a:cubicBezTo>
                  <a:cubicBezTo>
                    <a:pt x="1171" y="2200"/>
                    <a:pt x="1162" y="2265"/>
                    <a:pt x="1156" y="2330"/>
                  </a:cubicBezTo>
                  <a:cubicBezTo>
                    <a:pt x="1156" y="2339"/>
                    <a:pt x="1153" y="2352"/>
                    <a:pt x="1151" y="2364"/>
                  </a:cubicBezTo>
                  <a:cubicBezTo>
                    <a:pt x="1147" y="2355"/>
                    <a:pt x="1145" y="2346"/>
                    <a:pt x="1141" y="2339"/>
                  </a:cubicBezTo>
                  <a:cubicBezTo>
                    <a:pt x="1097" y="2228"/>
                    <a:pt x="1070" y="2113"/>
                    <a:pt x="1049" y="1995"/>
                  </a:cubicBezTo>
                  <a:cubicBezTo>
                    <a:pt x="1088" y="1927"/>
                    <a:pt x="1127" y="1856"/>
                    <a:pt x="1168" y="1788"/>
                  </a:cubicBezTo>
                  <a:cubicBezTo>
                    <a:pt x="1231" y="1685"/>
                    <a:pt x="1288" y="1568"/>
                    <a:pt x="1284" y="1443"/>
                  </a:cubicBezTo>
                  <a:cubicBezTo>
                    <a:pt x="1282" y="1409"/>
                    <a:pt x="1267" y="1363"/>
                    <a:pt x="1231" y="1363"/>
                  </a:cubicBezTo>
                  <a:cubicBezTo>
                    <a:pt x="1213" y="1363"/>
                    <a:pt x="1198" y="1375"/>
                    <a:pt x="1186" y="1387"/>
                  </a:cubicBezTo>
                  <a:cubicBezTo>
                    <a:pt x="1121" y="1456"/>
                    <a:pt x="1091" y="1549"/>
                    <a:pt x="1067" y="1642"/>
                  </a:cubicBezTo>
                  <a:cubicBezTo>
                    <a:pt x="1055" y="1704"/>
                    <a:pt x="1043" y="1769"/>
                    <a:pt x="1037" y="1834"/>
                  </a:cubicBezTo>
                  <a:cubicBezTo>
                    <a:pt x="1037" y="1853"/>
                    <a:pt x="1031" y="1874"/>
                    <a:pt x="1031" y="1896"/>
                  </a:cubicBezTo>
                  <a:cubicBezTo>
                    <a:pt x="1028" y="1877"/>
                    <a:pt x="1025" y="1859"/>
                    <a:pt x="1022" y="1844"/>
                  </a:cubicBezTo>
                  <a:cubicBezTo>
                    <a:pt x="1001" y="1732"/>
                    <a:pt x="983" y="1623"/>
                    <a:pt x="957" y="1515"/>
                  </a:cubicBezTo>
                  <a:cubicBezTo>
                    <a:pt x="987" y="1462"/>
                    <a:pt x="1016" y="1409"/>
                    <a:pt x="1049" y="1357"/>
                  </a:cubicBezTo>
                  <a:cubicBezTo>
                    <a:pt x="1115" y="1252"/>
                    <a:pt x="1168" y="1138"/>
                    <a:pt x="1165" y="1013"/>
                  </a:cubicBezTo>
                  <a:cubicBezTo>
                    <a:pt x="1165" y="976"/>
                    <a:pt x="1147" y="933"/>
                    <a:pt x="1115" y="930"/>
                  </a:cubicBezTo>
                  <a:cubicBezTo>
                    <a:pt x="1094" y="930"/>
                    <a:pt x="1079" y="945"/>
                    <a:pt x="1067" y="957"/>
                  </a:cubicBezTo>
                  <a:cubicBezTo>
                    <a:pt x="1001" y="1026"/>
                    <a:pt x="972" y="1119"/>
                    <a:pt x="951" y="1209"/>
                  </a:cubicBezTo>
                  <a:cubicBezTo>
                    <a:pt x="936" y="1268"/>
                    <a:pt x="927" y="1326"/>
                    <a:pt x="921" y="1385"/>
                  </a:cubicBezTo>
                  <a:cubicBezTo>
                    <a:pt x="915" y="1366"/>
                    <a:pt x="909" y="1344"/>
                    <a:pt x="900" y="1326"/>
                  </a:cubicBezTo>
                  <a:cubicBezTo>
                    <a:pt x="876" y="1255"/>
                    <a:pt x="849" y="1184"/>
                    <a:pt x="820" y="1116"/>
                  </a:cubicBezTo>
                  <a:cubicBezTo>
                    <a:pt x="855" y="1054"/>
                    <a:pt x="891" y="989"/>
                    <a:pt x="930" y="924"/>
                  </a:cubicBezTo>
                  <a:cubicBezTo>
                    <a:pt x="995" y="821"/>
                    <a:pt x="1049" y="703"/>
                    <a:pt x="1046" y="582"/>
                  </a:cubicBezTo>
                  <a:cubicBezTo>
                    <a:pt x="1046" y="545"/>
                    <a:pt x="1028" y="499"/>
                    <a:pt x="995" y="499"/>
                  </a:cubicBezTo>
                  <a:cubicBezTo>
                    <a:pt x="977" y="499"/>
                    <a:pt x="960" y="511"/>
                    <a:pt x="948" y="523"/>
                  </a:cubicBezTo>
                  <a:cubicBezTo>
                    <a:pt x="885" y="592"/>
                    <a:pt x="852" y="685"/>
                    <a:pt x="832" y="778"/>
                  </a:cubicBezTo>
                  <a:cubicBezTo>
                    <a:pt x="817" y="840"/>
                    <a:pt x="805" y="905"/>
                    <a:pt x="799" y="970"/>
                  </a:cubicBezTo>
                  <a:cubicBezTo>
                    <a:pt x="799" y="992"/>
                    <a:pt x="793" y="1023"/>
                    <a:pt x="790" y="1054"/>
                  </a:cubicBezTo>
                  <a:cubicBezTo>
                    <a:pt x="757" y="985"/>
                    <a:pt x="721" y="920"/>
                    <a:pt x="683" y="855"/>
                  </a:cubicBezTo>
                  <a:cubicBezTo>
                    <a:pt x="680" y="849"/>
                    <a:pt x="676" y="843"/>
                    <a:pt x="674" y="837"/>
                  </a:cubicBezTo>
                  <a:cubicBezTo>
                    <a:pt x="674" y="756"/>
                    <a:pt x="674" y="676"/>
                    <a:pt x="676" y="595"/>
                  </a:cubicBezTo>
                  <a:cubicBezTo>
                    <a:pt x="683" y="471"/>
                    <a:pt x="676" y="341"/>
                    <a:pt x="614" y="235"/>
                  </a:cubicBezTo>
                  <a:cubicBezTo>
                    <a:pt x="596" y="204"/>
                    <a:pt x="560" y="173"/>
                    <a:pt x="531" y="192"/>
                  </a:cubicBezTo>
                  <a:cubicBezTo>
                    <a:pt x="513" y="201"/>
                    <a:pt x="507" y="220"/>
                    <a:pt x="501" y="238"/>
                  </a:cubicBezTo>
                  <a:cubicBezTo>
                    <a:pt x="480" y="328"/>
                    <a:pt x="495" y="427"/>
                    <a:pt x="522" y="517"/>
                  </a:cubicBezTo>
                  <a:cubicBezTo>
                    <a:pt x="539" y="579"/>
                    <a:pt x="560" y="641"/>
                    <a:pt x="587" y="700"/>
                  </a:cubicBezTo>
                  <a:cubicBezTo>
                    <a:pt x="587" y="707"/>
                    <a:pt x="590" y="710"/>
                    <a:pt x="590" y="713"/>
                  </a:cubicBezTo>
                  <a:cubicBezTo>
                    <a:pt x="516" y="601"/>
                    <a:pt x="435" y="495"/>
                    <a:pt x="355" y="390"/>
                  </a:cubicBezTo>
                  <a:cubicBezTo>
                    <a:pt x="343" y="362"/>
                    <a:pt x="328" y="337"/>
                    <a:pt x="319" y="309"/>
                  </a:cubicBezTo>
                  <a:cubicBezTo>
                    <a:pt x="268" y="195"/>
                    <a:pt x="206" y="83"/>
                    <a:pt x="104" y="18"/>
                  </a:cubicBezTo>
                  <a:cubicBezTo>
                    <a:pt x="75" y="0"/>
                    <a:pt x="30" y="-10"/>
                    <a:pt x="12" y="18"/>
                  </a:cubicBezTo>
                  <a:cubicBezTo>
                    <a:pt x="0" y="34"/>
                    <a:pt x="3" y="55"/>
                    <a:pt x="6" y="74"/>
                  </a:cubicBezTo>
                  <a:cubicBezTo>
                    <a:pt x="24" y="167"/>
                    <a:pt x="83" y="245"/>
                    <a:pt x="143" y="316"/>
                  </a:cubicBezTo>
                  <a:cubicBezTo>
                    <a:pt x="188" y="362"/>
                    <a:pt x="236" y="406"/>
                    <a:pt x="283" y="449"/>
                  </a:cubicBezTo>
                  <a:cubicBezTo>
                    <a:pt x="307" y="468"/>
                    <a:pt x="340" y="502"/>
                    <a:pt x="373" y="523"/>
                  </a:cubicBezTo>
                  <a:cubicBezTo>
                    <a:pt x="417" y="582"/>
                    <a:pt x="462" y="644"/>
                    <a:pt x="507" y="703"/>
                  </a:cubicBezTo>
                  <a:cubicBezTo>
                    <a:pt x="474" y="688"/>
                    <a:pt x="441" y="669"/>
                    <a:pt x="411" y="651"/>
                  </a:cubicBezTo>
                  <a:cubicBezTo>
                    <a:pt x="310" y="589"/>
                    <a:pt x="194" y="536"/>
                    <a:pt x="75" y="545"/>
                  </a:cubicBezTo>
                  <a:cubicBezTo>
                    <a:pt x="42" y="545"/>
                    <a:pt x="-3" y="564"/>
                    <a:pt x="0" y="601"/>
                  </a:cubicBezTo>
                  <a:cubicBezTo>
                    <a:pt x="0" y="620"/>
                    <a:pt x="12" y="635"/>
                    <a:pt x="27" y="648"/>
                  </a:cubicBezTo>
                  <a:cubicBezTo>
                    <a:pt x="93" y="713"/>
                    <a:pt x="185" y="740"/>
                    <a:pt x="274" y="759"/>
                  </a:cubicBezTo>
                  <a:cubicBezTo>
                    <a:pt x="337" y="771"/>
                    <a:pt x="400" y="781"/>
                    <a:pt x="462" y="784"/>
                  </a:cubicBezTo>
                  <a:cubicBezTo>
                    <a:pt x="489" y="784"/>
                    <a:pt x="527" y="790"/>
                    <a:pt x="563" y="790"/>
                  </a:cubicBezTo>
                  <a:cubicBezTo>
                    <a:pt x="578" y="809"/>
                    <a:pt x="590" y="830"/>
                    <a:pt x="602" y="849"/>
                  </a:cubicBezTo>
                  <a:cubicBezTo>
                    <a:pt x="656" y="933"/>
                    <a:pt x="701" y="1020"/>
                    <a:pt x="742" y="1106"/>
                  </a:cubicBezTo>
                  <a:cubicBezTo>
                    <a:pt x="691" y="1079"/>
                    <a:pt x="641" y="1051"/>
                    <a:pt x="590" y="1020"/>
                  </a:cubicBezTo>
                  <a:cubicBezTo>
                    <a:pt x="486" y="957"/>
                    <a:pt x="373" y="905"/>
                    <a:pt x="253" y="914"/>
                  </a:cubicBezTo>
                  <a:cubicBezTo>
                    <a:pt x="218" y="917"/>
                    <a:pt x="176" y="936"/>
                    <a:pt x="176" y="973"/>
                  </a:cubicBezTo>
                  <a:cubicBezTo>
                    <a:pt x="179" y="992"/>
                    <a:pt x="191" y="1007"/>
                    <a:pt x="206" y="1020"/>
                  </a:cubicBezTo>
                  <a:cubicBezTo>
                    <a:pt x="271" y="1082"/>
                    <a:pt x="364" y="1113"/>
                    <a:pt x="453" y="1131"/>
                  </a:cubicBezTo>
                  <a:cubicBezTo>
                    <a:pt x="513" y="1144"/>
                    <a:pt x="578" y="1150"/>
                    <a:pt x="641" y="1153"/>
                  </a:cubicBezTo>
                  <a:cubicBezTo>
                    <a:pt x="670" y="1156"/>
                    <a:pt x="724" y="1162"/>
                    <a:pt x="766" y="1159"/>
                  </a:cubicBezTo>
                  <a:cubicBezTo>
                    <a:pt x="790" y="1209"/>
                    <a:pt x="808" y="1261"/>
                    <a:pt x="829" y="1310"/>
                  </a:cubicBezTo>
                  <a:cubicBezTo>
                    <a:pt x="840" y="1350"/>
                    <a:pt x="855" y="1391"/>
                    <a:pt x="867" y="1434"/>
                  </a:cubicBezTo>
                  <a:cubicBezTo>
                    <a:pt x="823" y="1409"/>
                    <a:pt x="781" y="1385"/>
                    <a:pt x="739" y="1360"/>
                  </a:cubicBezTo>
                  <a:cubicBezTo>
                    <a:pt x="635" y="1299"/>
                    <a:pt x="522" y="1246"/>
                    <a:pt x="402" y="1255"/>
                  </a:cubicBezTo>
                  <a:cubicBezTo>
                    <a:pt x="367" y="1258"/>
                    <a:pt x="325" y="1277"/>
                    <a:pt x="325" y="1310"/>
                  </a:cubicBezTo>
                  <a:cubicBezTo>
                    <a:pt x="325" y="1329"/>
                    <a:pt x="340" y="1344"/>
                    <a:pt x="352" y="1360"/>
                  </a:cubicBezTo>
                  <a:cubicBezTo>
                    <a:pt x="420" y="1422"/>
                    <a:pt x="513" y="1450"/>
                    <a:pt x="599" y="1468"/>
                  </a:cubicBezTo>
                  <a:cubicBezTo>
                    <a:pt x="662" y="1481"/>
                    <a:pt x="724" y="1490"/>
                    <a:pt x="787" y="1493"/>
                  </a:cubicBezTo>
                  <a:cubicBezTo>
                    <a:pt x="814" y="1493"/>
                    <a:pt x="849" y="1499"/>
                    <a:pt x="885" y="1499"/>
                  </a:cubicBezTo>
                  <a:cubicBezTo>
                    <a:pt x="912" y="1605"/>
                    <a:pt x="933" y="1710"/>
                    <a:pt x="951" y="1819"/>
                  </a:cubicBezTo>
                  <a:cubicBezTo>
                    <a:pt x="900" y="1788"/>
                    <a:pt x="846" y="1760"/>
                    <a:pt x="796" y="1729"/>
                  </a:cubicBezTo>
                  <a:cubicBezTo>
                    <a:pt x="695" y="1667"/>
                    <a:pt x="581" y="1614"/>
                    <a:pt x="462" y="1623"/>
                  </a:cubicBezTo>
                  <a:cubicBezTo>
                    <a:pt x="426" y="1626"/>
                    <a:pt x="384" y="1645"/>
                    <a:pt x="384" y="1682"/>
                  </a:cubicBezTo>
                  <a:cubicBezTo>
                    <a:pt x="384" y="1701"/>
                    <a:pt x="400" y="1716"/>
                    <a:pt x="411" y="1729"/>
                  </a:cubicBezTo>
                  <a:cubicBezTo>
                    <a:pt x="480" y="1791"/>
                    <a:pt x="569" y="1822"/>
                    <a:pt x="659" y="1840"/>
                  </a:cubicBezTo>
                  <a:cubicBezTo>
                    <a:pt x="721" y="1853"/>
                    <a:pt x="784" y="1859"/>
                    <a:pt x="846" y="1862"/>
                  </a:cubicBezTo>
                  <a:cubicBezTo>
                    <a:pt x="876" y="1865"/>
                    <a:pt x="921" y="1871"/>
                    <a:pt x="960" y="1868"/>
                  </a:cubicBezTo>
                  <a:cubicBezTo>
                    <a:pt x="981" y="1998"/>
                    <a:pt x="1004" y="2126"/>
                    <a:pt x="1043" y="2250"/>
                  </a:cubicBezTo>
                  <a:cubicBezTo>
                    <a:pt x="989" y="2222"/>
                    <a:pt x="939" y="2194"/>
                    <a:pt x="885" y="2163"/>
                  </a:cubicBezTo>
                  <a:cubicBezTo>
                    <a:pt x="784" y="2101"/>
                    <a:pt x="668" y="2048"/>
                    <a:pt x="551" y="2057"/>
                  </a:cubicBezTo>
                  <a:cubicBezTo>
                    <a:pt x="516" y="2061"/>
                    <a:pt x="474" y="2076"/>
                    <a:pt x="474" y="2113"/>
                  </a:cubicBezTo>
                  <a:cubicBezTo>
                    <a:pt x="474" y="2132"/>
                    <a:pt x="489" y="2147"/>
                    <a:pt x="501" y="2163"/>
                  </a:cubicBezTo>
                  <a:cubicBezTo>
                    <a:pt x="569" y="2225"/>
                    <a:pt x="659" y="2253"/>
                    <a:pt x="748" y="2271"/>
                  </a:cubicBezTo>
                  <a:cubicBezTo>
                    <a:pt x="811" y="2284"/>
                    <a:pt x="873" y="2293"/>
                    <a:pt x="936" y="2296"/>
                  </a:cubicBezTo>
                  <a:cubicBezTo>
                    <a:pt x="966" y="2296"/>
                    <a:pt x="1016" y="2305"/>
                    <a:pt x="1058" y="2302"/>
                  </a:cubicBezTo>
                  <a:cubicBezTo>
                    <a:pt x="1061" y="2312"/>
                    <a:pt x="1064" y="2321"/>
                    <a:pt x="1067" y="2330"/>
                  </a:cubicBezTo>
                  <a:cubicBezTo>
                    <a:pt x="1127" y="2492"/>
                    <a:pt x="1219" y="2643"/>
                    <a:pt x="1353" y="2749"/>
                  </a:cubicBezTo>
                  <a:cubicBezTo>
                    <a:pt x="1368" y="2761"/>
                    <a:pt x="1389" y="2752"/>
                    <a:pt x="1398" y="2737"/>
                  </a:cubicBezTo>
                  <a:cubicBezTo>
                    <a:pt x="1407" y="2721"/>
                    <a:pt x="1401" y="2702"/>
                    <a:pt x="1386" y="2690"/>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3" name="Google Shape;113;p9"/>
          <p:cNvGrpSpPr/>
          <p:nvPr/>
        </p:nvGrpSpPr>
        <p:grpSpPr>
          <a:xfrm>
            <a:off x="-3" y="3608500"/>
            <a:ext cx="9144004" cy="1684847"/>
            <a:chOff x="-3" y="3608500"/>
            <a:chExt cx="9144004" cy="1684847"/>
          </a:xfrm>
        </p:grpSpPr>
        <p:sp>
          <p:nvSpPr>
            <p:cNvPr id="114" name="Google Shape;114;p9"/>
            <p:cNvSpPr/>
            <p:nvPr/>
          </p:nvSpPr>
          <p:spPr>
            <a:xfrm>
              <a:off x="7245658" y="4399343"/>
              <a:ext cx="1142080" cy="894004"/>
            </a:xfrm>
            <a:custGeom>
              <a:rect b="b" l="l" r="r" t="t"/>
              <a:pathLst>
                <a:path extrusionOk="0" h="2966" w="3789">
                  <a:moveTo>
                    <a:pt x="3680" y="1845"/>
                  </a:moveTo>
                  <a:lnTo>
                    <a:pt x="3680" y="1845"/>
                  </a:lnTo>
                  <a:cubicBezTo>
                    <a:pt x="3853" y="1626"/>
                    <a:pt x="3815" y="1273"/>
                    <a:pt x="3603" y="1096"/>
                  </a:cubicBezTo>
                  <a:cubicBezTo>
                    <a:pt x="3390" y="919"/>
                    <a:pt x="3034" y="951"/>
                    <a:pt x="2854" y="1160"/>
                  </a:cubicBezTo>
                  <a:cubicBezTo>
                    <a:pt x="3021" y="971"/>
                    <a:pt x="2905" y="627"/>
                    <a:pt x="2667" y="549"/>
                  </a:cubicBezTo>
                  <a:cubicBezTo>
                    <a:pt x="2426" y="472"/>
                    <a:pt x="2147" y="653"/>
                    <a:pt x="2095" y="900"/>
                  </a:cubicBezTo>
                  <a:cubicBezTo>
                    <a:pt x="2127" y="742"/>
                    <a:pt x="2160" y="582"/>
                    <a:pt x="2137" y="424"/>
                  </a:cubicBezTo>
                  <a:cubicBezTo>
                    <a:pt x="2115" y="267"/>
                    <a:pt x="2034" y="106"/>
                    <a:pt x="1890" y="35"/>
                  </a:cubicBezTo>
                  <a:cubicBezTo>
                    <a:pt x="1639" y="-87"/>
                    <a:pt x="1327" y="129"/>
                    <a:pt x="1244" y="395"/>
                  </a:cubicBezTo>
                  <a:cubicBezTo>
                    <a:pt x="1160" y="662"/>
                    <a:pt x="1237" y="951"/>
                    <a:pt x="1314" y="1221"/>
                  </a:cubicBezTo>
                  <a:cubicBezTo>
                    <a:pt x="1121" y="993"/>
                    <a:pt x="717" y="1019"/>
                    <a:pt x="546" y="1260"/>
                  </a:cubicBezTo>
                  <a:cubicBezTo>
                    <a:pt x="373" y="1498"/>
                    <a:pt x="466" y="1880"/>
                    <a:pt x="726" y="2021"/>
                  </a:cubicBezTo>
                  <a:cubicBezTo>
                    <a:pt x="495" y="1999"/>
                    <a:pt x="250" y="2108"/>
                    <a:pt x="119" y="2301"/>
                  </a:cubicBezTo>
                  <a:cubicBezTo>
                    <a:pt x="-16" y="2491"/>
                    <a:pt x="-39" y="2758"/>
                    <a:pt x="64" y="2966"/>
                  </a:cubicBezTo>
                  <a:cubicBezTo>
                    <a:pt x="1305" y="2851"/>
                    <a:pt x="2902" y="2815"/>
                    <a:pt x="3680" y="1845"/>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 name="Google Shape;115;p9"/>
            <p:cNvSpPr/>
            <p:nvPr/>
          </p:nvSpPr>
          <p:spPr>
            <a:xfrm>
              <a:off x="760226" y="4525915"/>
              <a:ext cx="1197814" cy="617582"/>
            </a:xfrm>
            <a:custGeom>
              <a:rect b="b" l="l" r="r" t="t"/>
              <a:pathLst>
                <a:path extrusionOk="0" h="4084" w="7921">
                  <a:moveTo>
                    <a:pt x="7176" y="2489"/>
                  </a:moveTo>
                  <a:lnTo>
                    <a:pt x="7176" y="2489"/>
                  </a:lnTo>
                  <a:cubicBezTo>
                    <a:pt x="7140" y="2489"/>
                    <a:pt x="7108" y="2489"/>
                    <a:pt x="7071" y="2493"/>
                  </a:cubicBezTo>
                  <a:cubicBezTo>
                    <a:pt x="6994" y="2497"/>
                    <a:pt x="6913" y="2501"/>
                    <a:pt x="6836" y="2509"/>
                  </a:cubicBezTo>
                  <a:cubicBezTo>
                    <a:pt x="6460" y="2906"/>
                    <a:pt x="6031" y="3262"/>
                    <a:pt x="5800" y="3748"/>
                  </a:cubicBezTo>
                  <a:cubicBezTo>
                    <a:pt x="5833" y="3420"/>
                    <a:pt x="5873" y="3007"/>
                    <a:pt x="5978" y="2647"/>
                  </a:cubicBezTo>
                  <a:cubicBezTo>
                    <a:pt x="5553" y="2740"/>
                    <a:pt x="5149" y="2877"/>
                    <a:pt x="4776" y="3056"/>
                  </a:cubicBezTo>
                  <a:cubicBezTo>
                    <a:pt x="5371" y="2509"/>
                    <a:pt x="5841" y="1829"/>
                    <a:pt x="6148" y="1080"/>
                  </a:cubicBezTo>
                  <a:cubicBezTo>
                    <a:pt x="6237" y="866"/>
                    <a:pt x="6314" y="643"/>
                    <a:pt x="6375" y="420"/>
                  </a:cubicBezTo>
                  <a:cubicBezTo>
                    <a:pt x="6411" y="283"/>
                    <a:pt x="6444" y="142"/>
                    <a:pt x="6468" y="0"/>
                  </a:cubicBezTo>
                  <a:cubicBezTo>
                    <a:pt x="6310" y="20"/>
                    <a:pt x="6156" y="56"/>
                    <a:pt x="6003" y="101"/>
                  </a:cubicBezTo>
                  <a:cubicBezTo>
                    <a:pt x="5991" y="105"/>
                    <a:pt x="5978" y="109"/>
                    <a:pt x="5966" y="113"/>
                  </a:cubicBezTo>
                  <a:cubicBezTo>
                    <a:pt x="5448" y="287"/>
                    <a:pt x="4974" y="607"/>
                    <a:pt x="4590" y="999"/>
                  </a:cubicBezTo>
                  <a:cubicBezTo>
                    <a:pt x="4582" y="1008"/>
                    <a:pt x="4578" y="1011"/>
                    <a:pt x="4574" y="1016"/>
                  </a:cubicBezTo>
                  <a:cubicBezTo>
                    <a:pt x="4542" y="1048"/>
                    <a:pt x="4513" y="1080"/>
                    <a:pt x="4481" y="1113"/>
                  </a:cubicBezTo>
                  <a:cubicBezTo>
                    <a:pt x="4291" y="1327"/>
                    <a:pt x="4117" y="1554"/>
                    <a:pt x="3963" y="1797"/>
                  </a:cubicBezTo>
                  <a:cubicBezTo>
                    <a:pt x="3805" y="1554"/>
                    <a:pt x="3631" y="1327"/>
                    <a:pt x="3441" y="1113"/>
                  </a:cubicBezTo>
                  <a:cubicBezTo>
                    <a:pt x="3408" y="1080"/>
                    <a:pt x="3380" y="1048"/>
                    <a:pt x="3348" y="1016"/>
                  </a:cubicBezTo>
                  <a:cubicBezTo>
                    <a:pt x="3344" y="1011"/>
                    <a:pt x="3339" y="1008"/>
                    <a:pt x="3331" y="999"/>
                  </a:cubicBezTo>
                  <a:cubicBezTo>
                    <a:pt x="2947" y="607"/>
                    <a:pt x="2473" y="287"/>
                    <a:pt x="1955" y="113"/>
                  </a:cubicBezTo>
                  <a:cubicBezTo>
                    <a:pt x="1943" y="109"/>
                    <a:pt x="1931" y="105"/>
                    <a:pt x="1919" y="101"/>
                  </a:cubicBezTo>
                  <a:cubicBezTo>
                    <a:pt x="1769" y="56"/>
                    <a:pt x="1611" y="20"/>
                    <a:pt x="1453" y="0"/>
                  </a:cubicBezTo>
                  <a:cubicBezTo>
                    <a:pt x="1478" y="142"/>
                    <a:pt x="1510" y="283"/>
                    <a:pt x="1551" y="420"/>
                  </a:cubicBezTo>
                  <a:cubicBezTo>
                    <a:pt x="1611" y="643"/>
                    <a:pt x="1684" y="866"/>
                    <a:pt x="1773" y="1080"/>
                  </a:cubicBezTo>
                  <a:cubicBezTo>
                    <a:pt x="2081" y="1829"/>
                    <a:pt x="2550" y="2509"/>
                    <a:pt x="3145" y="3056"/>
                  </a:cubicBezTo>
                  <a:cubicBezTo>
                    <a:pt x="2773" y="2877"/>
                    <a:pt x="2368" y="2740"/>
                    <a:pt x="1943" y="2647"/>
                  </a:cubicBezTo>
                  <a:cubicBezTo>
                    <a:pt x="2048" y="3007"/>
                    <a:pt x="2089" y="3420"/>
                    <a:pt x="2121" y="3748"/>
                  </a:cubicBezTo>
                  <a:cubicBezTo>
                    <a:pt x="1891" y="3262"/>
                    <a:pt x="1462" y="2906"/>
                    <a:pt x="1085" y="2509"/>
                  </a:cubicBezTo>
                  <a:cubicBezTo>
                    <a:pt x="1008" y="2501"/>
                    <a:pt x="927" y="2497"/>
                    <a:pt x="850" y="2493"/>
                  </a:cubicBezTo>
                  <a:cubicBezTo>
                    <a:pt x="814" y="2489"/>
                    <a:pt x="782" y="2489"/>
                    <a:pt x="745" y="2489"/>
                  </a:cubicBezTo>
                  <a:cubicBezTo>
                    <a:pt x="494" y="2477"/>
                    <a:pt x="243" y="2485"/>
                    <a:pt x="0" y="2505"/>
                  </a:cubicBezTo>
                  <a:cubicBezTo>
                    <a:pt x="57" y="2659"/>
                    <a:pt x="122" y="2813"/>
                    <a:pt x="199" y="2958"/>
                  </a:cubicBezTo>
                  <a:cubicBezTo>
                    <a:pt x="385" y="3327"/>
                    <a:pt x="624" y="3667"/>
                    <a:pt x="907" y="3966"/>
                  </a:cubicBezTo>
                  <a:cubicBezTo>
                    <a:pt x="943" y="4007"/>
                    <a:pt x="984" y="4043"/>
                    <a:pt x="1020" y="4084"/>
                  </a:cubicBezTo>
                  <a:cubicBezTo>
                    <a:pt x="3963" y="4084"/>
                    <a:pt x="3963" y="4084"/>
                    <a:pt x="3963" y="4084"/>
                  </a:cubicBezTo>
                  <a:lnTo>
                    <a:pt x="3963" y="4084"/>
                  </a:lnTo>
                  <a:cubicBezTo>
                    <a:pt x="6901" y="4084"/>
                    <a:pt x="6901" y="4084"/>
                    <a:pt x="6901" y="4084"/>
                  </a:cubicBezTo>
                  <a:cubicBezTo>
                    <a:pt x="6938" y="4043"/>
                    <a:pt x="6978" y="4007"/>
                    <a:pt x="7014" y="3966"/>
                  </a:cubicBezTo>
                  <a:cubicBezTo>
                    <a:pt x="7298" y="3667"/>
                    <a:pt x="7537" y="3327"/>
                    <a:pt x="7723" y="2958"/>
                  </a:cubicBezTo>
                  <a:cubicBezTo>
                    <a:pt x="7800" y="2813"/>
                    <a:pt x="7864" y="2659"/>
                    <a:pt x="7921" y="2505"/>
                  </a:cubicBezTo>
                  <a:cubicBezTo>
                    <a:pt x="7678" y="2485"/>
                    <a:pt x="7427" y="2477"/>
                    <a:pt x="7176" y="248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 name="Google Shape;116;p9"/>
            <p:cNvSpPr/>
            <p:nvPr/>
          </p:nvSpPr>
          <p:spPr>
            <a:xfrm>
              <a:off x="-3" y="3608500"/>
              <a:ext cx="1130868" cy="1534997"/>
            </a:xfrm>
            <a:custGeom>
              <a:rect b="b" l="l" r="r" t="t"/>
              <a:pathLst>
                <a:path extrusionOk="0" h="5762" w="4245">
                  <a:moveTo>
                    <a:pt x="4245" y="5762"/>
                  </a:moveTo>
                  <a:lnTo>
                    <a:pt x="4245" y="5762"/>
                  </a:lnTo>
                  <a:cubicBezTo>
                    <a:pt x="0" y="5762"/>
                    <a:pt x="0" y="5762"/>
                    <a:pt x="0" y="5762"/>
                  </a:cubicBezTo>
                  <a:cubicBezTo>
                    <a:pt x="0" y="153"/>
                    <a:pt x="0" y="153"/>
                    <a:pt x="0" y="153"/>
                  </a:cubicBezTo>
                  <a:cubicBezTo>
                    <a:pt x="12" y="145"/>
                    <a:pt x="24" y="133"/>
                    <a:pt x="36" y="124"/>
                  </a:cubicBezTo>
                  <a:cubicBezTo>
                    <a:pt x="190" y="11"/>
                    <a:pt x="401" y="-41"/>
                    <a:pt x="571" y="39"/>
                  </a:cubicBezTo>
                  <a:cubicBezTo>
                    <a:pt x="805" y="149"/>
                    <a:pt x="874" y="456"/>
                    <a:pt x="850" y="715"/>
                  </a:cubicBezTo>
                  <a:cubicBezTo>
                    <a:pt x="818" y="1031"/>
                    <a:pt x="688" y="1339"/>
                    <a:pt x="485" y="1582"/>
                  </a:cubicBezTo>
                  <a:cubicBezTo>
                    <a:pt x="607" y="1529"/>
                    <a:pt x="793" y="1582"/>
                    <a:pt x="870" y="1707"/>
                  </a:cubicBezTo>
                  <a:cubicBezTo>
                    <a:pt x="975" y="1885"/>
                    <a:pt x="931" y="2108"/>
                    <a:pt x="886" y="2310"/>
                  </a:cubicBezTo>
                  <a:cubicBezTo>
                    <a:pt x="854" y="2439"/>
                    <a:pt x="825" y="2573"/>
                    <a:pt x="793" y="2702"/>
                  </a:cubicBezTo>
                  <a:cubicBezTo>
                    <a:pt x="886" y="2488"/>
                    <a:pt x="1190" y="2415"/>
                    <a:pt x="1400" y="2528"/>
                  </a:cubicBezTo>
                  <a:cubicBezTo>
                    <a:pt x="1607" y="2638"/>
                    <a:pt x="1720" y="2885"/>
                    <a:pt x="1724" y="3119"/>
                  </a:cubicBezTo>
                  <a:cubicBezTo>
                    <a:pt x="1728" y="3358"/>
                    <a:pt x="1643" y="3585"/>
                    <a:pt x="1542" y="3799"/>
                  </a:cubicBezTo>
                  <a:cubicBezTo>
                    <a:pt x="1688" y="3698"/>
                    <a:pt x="1858" y="3593"/>
                    <a:pt x="2032" y="3621"/>
                  </a:cubicBezTo>
                  <a:cubicBezTo>
                    <a:pt x="2222" y="3650"/>
                    <a:pt x="2359" y="3832"/>
                    <a:pt x="2404" y="4018"/>
                  </a:cubicBezTo>
                  <a:cubicBezTo>
                    <a:pt x="2444" y="4204"/>
                    <a:pt x="2412" y="4398"/>
                    <a:pt x="2380" y="4589"/>
                  </a:cubicBezTo>
                  <a:cubicBezTo>
                    <a:pt x="2570" y="4447"/>
                    <a:pt x="2797" y="4358"/>
                    <a:pt x="3031" y="4334"/>
                  </a:cubicBezTo>
                  <a:cubicBezTo>
                    <a:pt x="3124" y="4321"/>
                    <a:pt x="3222" y="4321"/>
                    <a:pt x="3311" y="4358"/>
                  </a:cubicBezTo>
                  <a:cubicBezTo>
                    <a:pt x="3473" y="4427"/>
                    <a:pt x="3558" y="4617"/>
                    <a:pt x="3558" y="4791"/>
                  </a:cubicBezTo>
                  <a:cubicBezTo>
                    <a:pt x="3558" y="4969"/>
                    <a:pt x="3489" y="5139"/>
                    <a:pt x="3424" y="5301"/>
                  </a:cubicBezTo>
                  <a:cubicBezTo>
                    <a:pt x="3578" y="5099"/>
                    <a:pt x="3922" y="5127"/>
                    <a:pt x="4092" y="5317"/>
                  </a:cubicBezTo>
                  <a:cubicBezTo>
                    <a:pt x="4201" y="5439"/>
                    <a:pt x="4250" y="5601"/>
                    <a:pt x="4245" y="576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 name="Google Shape;117;p9"/>
            <p:cNvSpPr/>
            <p:nvPr/>
          </p:nvSpPr>
          <p:spPr>
            <a:xfrm>
              <a:off x="7646547" y="3684700"/>
              <a:ext cx="1497455" cy="1489605"/>
            </a:xfrm>
            <a:custGeom>
              <a:rect b="b" l="l" r="r" t="t"/>
              <a:pathLst>
                <a:path extrusionOk="0" h="4942" w="4968">
                  <a:moveTo>
                    <a:pt x="4968" y="1535"/>
                  </a:moveTo>
                  <a:lnTo>
                    <a:pt x="4968" y="1535"/>
                  </a:lnTo>
                  <a:cubicBezTo>
                    <a:pt x="4968" y="4942"/>
                    <a:pt x="4968" y="4942"/>
                    <a:pt x="4968" y="4942"/>
                  </a:cubicBezTo>
                  <a:cubicBezTo>
                    <a:pt x="878" y="4942"/>
                    <a:pt x="878" y="4942"/>
                    <a:pt x="878" y="4942"/>
                  </a:cubicBezTo>
                  <a:cubicBezTo>
                    <a:pt x="780" y="4849"/>
                    <a:pt x="683" y="4752"/>
                    <a:pt x="590" y="4651"/>
                  </a:cubicBezTo>
                  <a:cubicBezTo>
                    <a:pt x="396" y="4436"/>
                    <a:pt x="222" y="4206"/>
                    <a:pt x="72" y="3963"/>
                  </a:cubicBezTo>
                  <a:cubicBezTo>
                    <a:pt x="24" y="3886"/>
                    <a:pt x="-21" y="3793"/>
                    <a:pt x="12" y="3708"/>
                  </a:cubicBezTo>
                  <a:cubicBezTo>
                    <a:pt x="60" y="3590"/>
                    <a:pt x="226" y="3587"/>
                    <a:pt x="352" y="3607"/>
                  </a:cubicBezTo>
                  <a:cubicBezTo>
                    <a:pt x="457" y="3627"/>
                    <a:pt x="558" y="3651"/>
                    <a:pt x="663" y="3679"/>
                  </a:cubicBezTo>
                  <a:cubicBezTo>
                    <a:pt x="1189" y="3821"/>
                    <a:pt x="1682" y="4080"/>
                    <a:pt x="2095" y="4432"/>
                  </a:cubicBezTo>
                  <a:cubicBezTo>
                    <a:pt x="1743" y="4032"/>
                    <a:pt x="1436" y="3587"/>
                    <a:pt x="1185" y="3113"/>
                  </a:cubicBezTo>
                  <a:cubicBezTo>
                    <a:pt x="1096" y="2947"/>
                    <a:pt x="1011" y="2761"/>
                    <a:pt x="1056" y="2575"/>
                  </a:cubicBezTo>
                  <a:cubicBezTo>
                    <a:pt x="1206" y="2514"/>
                    <a:pt x="1375" y="2607"/>
                    <a:pt x="1508" y="2704"/>
                  </a:cubicBezTo>
                  <a:cubicBezTo>
                    <a:pt x="1876" y="2963"/>
                    <a:pt x="2216" y="3267"/>
                    <a:pt x="2516" y="3603"/>
                  </a:cubicBezTo>
                  <a:cubicBezTo>
                    <a:pt x="2127" y="3004"/>
                    <a:pt x="1808" y="2324"/>
                    <a:pt x="1832" y="1616"/>
                  </a:cubicBezTo>
                  <a:cubicBezTo>
                    <a:pt x="1832" y="1583"/>
                    <a:pt x="1836" y="1547"/>
                    <a:pt x="1840" y="1514"/>
                  </a:cubicBezTo>
                  <a:cubicBezTo>
                    <a:pt x="1852" y="1445"/>
                    <a:pt x="1880" y="1377"/>
                    <a:pt x="1941" y="1340"/>
                  </a:cubicBezTo>
                  <a:cubicBezTo>
                    <a:pt x="1994" y="1308"/>
                    <a:pt x="2047" y="1308"/>
                    <a:pt x="2103" y="1324"/>
                  </a:cubicBezTo>
                  <a:cubicBezTo>
                    <a:pt x="2188" y="1352"/>
                    <a:pt x="2277" y="1433"/>
                    <a:pt x="2338" y="1510"/>
                  </a:cubicBezTo>
                  <a:cubicBezTo>
                    <a:pt x="2613" y="1862"/>
                    <a:pt x="2840" y="2263"/>
                    <a:pt x="2993" y="2684"/>
                  </a:cubicBezTo>
                  <a:cubicBezTo>
                    <a:pt x="2726" y="1814"/>
                    <a:pt x="2512" y="915"/>
                    <a:pt x="2674" y="33"/>
                  </a:cubicBezTo>
                  <a:cubicBezTo>
                    <a:pt x="2868" y="73"/>
                    <a:pt x="2981" y="268"/>
                    <a:pt x="3066" y="442"/>
                  </a:cubicBezTo>
                  <a:cubicBezTo>
                    <a:pt x="3317" y="980"/>
                    <a:pt x="3507" y="1547"/>
                    <a:pt x="3625" y="2130"/>
                  </a:cubicBezTo>
                  <a:cubicBezTo>
                    <a:pt x="3605" y="1522"/>
                    <a:pt x="3588" y="899"/>
                    <a:pt x="3767" y="321"/>
                  </a:cubicBezTo>
                  <a:cubicBezTo>
                    <a:pt x="3811" y="175"/>
                    <a:pt x="3896" y="13"/>
                    <a:pt x="4046" y="1"/>
                  </a:cubicBezTo>
                  <a:cubicBezTo>
                    <a:pt x="4212" y="-12"/>
                    <a:pt x="4321" y="167"/>
                    <a:pt x="4382" y="324"/>
                  </a:cubicBezTo>
                  <a:cubicBezTo>
                    <a:pt x="4616" y="948"/>
                    <a:pt x="4718" y="1624"/>
                    <a:pt x="4673" y="2287"/>
                  </a:cubicBezTo>
                  <a:cubicBezTo>
                    <a:pt x="4722" y="2020"/>
                    <a:pt x="4819" y="1761"/>
                    <a:pt x="4968" y="153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8" name="Google Shape;118;p9"/>
          <p:cNvSpPr/>
          <p:nvPr/>
        </p:nvSpPr>
        <p:spPr>
          <a:xfrm>
            <a:off x="-183386" y="1667698"/>
            <a:ext cx="1119270" cy="585901"/>
          </a:xfrm>
          <a:custGeom>
            <a:rect b="b" l="l" r="r" t="t"/>
            <a:pathLst>
              <a:path extrusionOk="0" h="2053" w="3922">
                <a:moveTo>
                  <a:pt x="3256" y="2016"/>
                </a:moveTo>
                <a:lnTo>
                  <a:pt x="3256" y="2016"/>
                </a:lnTo>
                <a:cubicBezTo>
                  <a:pt x="3384" y="2052"/>
                  <a:pt x="3539" y="2056"/>
                  <a:pt x="3663" y="2036"/>
                </a:cubicBezTo>
                <a:cubicBezTo>
                  <a:pt x="4139" y="1955"/>
                  <a:pt x="3895" y="1250"/>
                  <a:pt x="3461" y="1371"/>
                </a:cubicBezTo>
                <a:cubicBezTo>
                  <a:pt x="3582" y="1261"/>
                  <a:pt x="3613" y="1061"/>
                  <a:pt x="3505" y="931"/>
                </a:cubicBezTo>
                <a:cubicBezTo>
                  <a:pt x="3398" y="802"/>
                  <a:pt x="3180" y="786"/>
                  <a:pt x="3058" y="898"/>
                </a:cubicBezTo>
                <a:cubicBezTo>
                  <a:pt x="3105" y="753"/>
                  <a:pt x="2982" y="592"/>
                  <a:pt x="2833" y="558"/>
                </a:cubicBezTo>
                <a:cubicBezTo>
                  <a:pt x="2685" y="524"/>
                  <a:pt x="2528" y="588"/>
                  <a:pt x="2408" y="683"/>
                </a:cubicBezTo>
                <a:cubicBezTo>
                  <a:pt x="2470" y="461"/>
                  <a:pt x="2512" y="218"/>
                  <a:pt x="2315" y="101"/>
                </a:cubicBezTo>
                <a:cubicBezTo>
                  <a:pt x="2105" y="-21"/>
                  <a:pt x="1829" y="-41"/>
                  <a:pt x="1624" y="88"/>
                </a:cubicBezTo>
                <a:cubicBezTo>
                  <a:pt x="1419" y="216"/>
                  <a:pt x="1319" y="505"/>
                  <a:pt x="1433" y="719"/>
                </a:cubicBezTo>
                <a:cubicBezTo>
                  <a:pt x="1345" y="629"/>
                  <a:pt x="1180" y="632"/>
                  <a:pt x="1094" y="725"/>
                </a:cubicBezTo>
                <a:cubicBezTo>
                  <a:pt x="1007" y="819"/>
                  <a:pt x="1017" y="982"/>
                  <a:pt x="1114" y="1065"/>
                </a:cubicBezTo>
                <a:cubicBezTo>
                  <a:pt x="973" y="965"/>
                  <a:pt x="768" y="967"/>
                  <a:pt x="629" y="1069"/>
                </a:cubicBezTo>
                <a:cubicBezTo>
                  <a:pt x="533" y="1140"/>
                  <a:pt x="485" y="1313"/>
                  <a:pt x="590" y="1367"/>
                </a:cubicBezTo>
                <a:cubicBezTo>
                  <a:pt x="456" y="1330"/>
                  <a:pt x="310" y="1293"/>
                  <a:pt x="179" y="1340"/>
                </a:cubicBezTo>
                <a:cubicBezTo>
                  <a:pt x="46" y="1387"/>
                  <a:pt x="-50" y="1556"/>
                  <a:pt x="29" y="1671"/>
                </a:cubicBezTo>
                <a:cubicBezTo>
                  <a:pt x="62" y="1718"/>
                  <a:pt x="116" y="1747"/>
                  <a:pt x="172" y="1760"/>
                </a:cubicBezTo>
                <a:cubicBezTo>
                  <a:pt x="296" y="1790"/>
                  <a:pt x="435" y="1747"/>
                  <a:pt x="522" y="1652"/>
                </a:cubicBezTo>
                <a:cubicBezTo>
                  <a:pt x="499" y="1809"/>
                  <a:pt x="641" y="1948"/>
                  <a:pt x="790" y="2006"/>
                </a:cubicBezTo>
                <a:cubicBezTo>
                  <a:pt x="1094" y="2125"/>
                  <a:pt x="1473" y="2013"/>
                  <a:pt x="1661" y="1747"/>
                </a:cubicBezTo>
                <a:cubicBezTo>
                  <a:pt x="1746" y="1861"/>
                  <a:pt x="1892" y="1926"/>
                  <a:pt x="2033" y="1916"/>
                </a:cubicBezTo>
                <a:cubicBezTo>
                  <a:pt x="2174" y="1906"/>
                  <a:pt x="2307" y="1821"/>
                  <a:pt x="2376" y="1696"/>
                </a:cubicBezTo>
                <a:cubicBezTo>
                  <a:pt x="2349" y="1745"/>
                  <a:pt x="2646" y="1839"/>
                  <a:pt x="2678" y="1842"/>
                </a:cubicBezTo>
                <a:cubicBezTo>
                  <a:pt x="2807" y="1859"/>
                  <a:pt x="2927" y="1822"/>
                  <a:pt x="3036" y="1758"/>
                </a:cubicBezTo>
                <a:cubicBezTo>
                  <a:pt x="2908" y="1834"/>
                  <a:pt x="3155" y="1980"/>
                  <a:pt x="3197" y="1996"/>
                </a:cubicBezTo>
                <a:cubicBezTo>
                  <a:pt x="3216" y="2003"/>
                  <a:pt x="3236" y="2010"/>
                  <a:pt x="3256" y="201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0"/>
          <p:cNvSpPr/>
          <p:nvPr>
            <p:ph idx="2" type="pic"/>
          </p:nvPr>
        </p:nvSpPr>
        <p:spPr>
          <a:xfrm>
            <a:off x="-125" y="50"/>
            <a:ext cx="9144000" cy="5143500"/>
          </a:xfrm>
          <a:prstGeom prst="rect">
            <a:avLst/>
          </a:prstGeom>
          <a:noFill/>
          <a:ln>
            <a:noFill/>
          </a:ln>
        </p:spPr>
      </p:sp>
      <p:sp>
        <p:nvSpPr>
          <p:cNvPr id="121" name="Google Shape;121;p10"/>
          <p:cNvSpPr txBox="1"/>
          <p:nvPr>
            <p:ph type="title"/>
          </p:nvPr>
        </p:nvSpPr>
        <p:spPr>
          <a:xfrm>
            <a:off x="740550" y="3949350"/>
            <a:ext cx="7662900" cy="605100"/>
          </a:xfrm>
          <a:prstGeom prst="rect">
            <a:avLst/>
          </a:prstGeom>
          <a:solidFill>
            <a:schemeClr val="lt1"/>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Paytone One"/>
              <a:buNone/>
              <a:defRPr sz="3300">
                <a:solidFill>
                  <a:schemeClr val="dk1"/>
                </a:solidFill>
                <a:latin typeface="Paytone One"/>
                <a:ea typeface="Paytone One"/>
                <a:cs typeface="Paytone One"/>
                <a:sym typeface="Paytone One"/>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23.jpg"/><Relationship Id="rId5" Type="http://schemas.openxmlformats.org/officeDocument/2006/relationships/image" Target="../media/image40.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37.png"/><Relationship Id="rId6"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9.jpg"/><Relationship Id="rId4"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0.jpg"/><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docs.google.com/document/d/1s0iRinu0F4DJW0_of19gUffP5qYLAQUt7d2cm9wj0Yk/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24"/>
          <p:cNvSpPr txBox="1"/>
          <p:nvPr>
            <p:ph idx="4294967295" type="title"/>
          </p:nvPr>
        </p:nvSpPr>
        <p:spPr>
          <a:xfrm>
            <a:off x="668050" y="1617425"/>
            <a:ext cx="7710600" cy="482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4300">
                <a:latin typeface="Nunito"/>
                <a:ea typeface="Nunito"/>
                <a:cs typeface="Nunito"/>
                <a:sym typeface="Nunito"/>
              </a:rPr>
              <a:t>Define: </a:t>
            </a:r>
            <a:r>
              <a:rPr b="1" lang="en" sz="4300">
                <a:solidFill>
                  <a:schemeClr val="dk1"/>
                </a:solidFill>
                <a:latin typeface="Nunito"/>
                <a:ea typeface="Nunito"/>
                <a:cs typeface="Nunito"/>
                <a:sym typeface="Nunito"/>
              </a:rPr>
              <a:t>POVs, HMWs</a:t>
            </a:r>
            <a:r>
              <a:rPr b="1" lang="en" sz="4300">
                <a:latin typeface="Nunito"/>
                <a:ea typeface="Nunito"/>
                <a:cs typeface="Nunito"/>
                <a:sym typeface="Nunito"/>
              </a:rPr>
              <a:t> </a:t>
            </a:r>
            <a:r>
              <a:rPr b="1" lang="en" sz="4300">
                <a:solidFill>
                  <a:schemeClr val="dk1"/>
                </a:solidFill>
                <a:latin typeface="Nunito"/>
                <a:ea typeface="Nunito"/>
                <a:cs typeface="Nunito"/>
                <a:sym typeface="Nunito"/>
              </a:rPr>
              <a:t>&amp; Experience Prototypes</a:t>
            </a:r>
            <a:endParaRPr b="1" sz="4000">
              <a:solidFill>
                <a:schemeClr val="dk1"/>
              </a:solidFill>
              <a:latin typeface="Nunito"/>
              <a:ea typeface="Nunito"/>
              <a:cs typeface="Nunito"/>
              <a:sym typeface="Nunito"/>
            </a:endParaRPr>
          </a:p>
          <a:p>
            <a:pPr indent="0" lvl="0" marL="0" rtl="0" algn="l">
              <a:spcBef>
                <a:spcPts val="0"/>
              </a:spcBef>
              <a:spcAft>
                <a:spcPts val="0"/>
              </a:spcAft>
              <a:buNone/>
            </a:pPr>
            <a:r>
              <a:t/>
            </a:r>
            <a:endParaRPr b="1" sz="4000">
              <a:solidFill>
                <a:schemeClr val="dk1"/>
              </a:solidFill>
              <a:latin typeface="Nunito"/>
              <a:ea typeface="Nunito"/>
              <a:cs typeface="Nunito"/>
              <a:sym typeface="Nunito"/>
            </a:endParaRPr>
          </a:p>
        </p:txBody>
      </p:sp>
      <p:sp>
        <p:nvSpPr>
          <p:cNvPr id="304" name="Google Shape;304;p24"/>
          <p:cNvSpPr txBox="1"/>
          <p:nvPr>
            <p:ph idx="4294967295" type="title"/>
          </p:nvPr>
        </p:nvSpPr>
        <p:spPr>
          <a:xfrm>
            <a:off x="716700" y="2973625"/>
            <a:ext cx="7710600" cy="482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400">
                <a:latin typeface="Nunito"/>
                <a:ea typeface="Nunito"/>
                <a:cs typeface="Nunito"/>
                <a:sym typeface="Nunito"/>
              </a:rPr>
              <a:t>Assignment 2</a:t>
            </a:r>
            <a:endParaRPr b="1" sz="2400">
              <a:solidFill>
                <a:schemeClr val="dk1"/>
              </a:solidFill>
              <a:latin typeface="Nunito"/>
              <a:ea typeface="Nunito"/>
              <a:cs typeface="Nunito"/>
              <a:sym typeface="Nunito"/>
            </a:endParaRPr>
          </a:p>
          <a:p>
            <a:pPr indent="0" lvl="0" marL="0" rtl="0" algn="l">
              <a:spcBef>
                <a:spcPts val="0"/>
              </a:spcBef>
              <a:spcAft>
                <a:spcPts val="0"/>
              </a:spcAft>
              <a:buNone/>
            </a:pPr>
            <a:r>
              <a:t/>
            </a:r>
            <a:endParaRPr b="1" sz="4000">
              <a:solidFill>
                <a:schemeClr val="dk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p:nvPr/>
        </p:nvSpPr>
        <p:spPr>
          <a:xfrm flipH="1">
            <a:off x="7947010" y="4730575"/>
            <a:ext cx="3240" cy="6480"/>
          </a:xfrm>
          <a:custGeom>
            <a:rect b="b" l="l" r="r" t="t"/>
            <a:pathLst>
              <a:path extrusionOk="0" h="18" w="9">
                <a:moveTo>
                  <a:pt x="9" y="18"/>
                </a:moveTo>
                <a:lnTo>
                  <a:pt x="9" y="18"/>
                </a:lnTo>
                <a:cubicBezTo>
                  <a:pt x="6" y="12"/>
                  <a:pt x="3" y="6"/>
                  <a:pt x="0" y="0"/>
                </a:cubicBezTo>
                <a:cubicBezTo>
                  <a:pt x="0" y="9"/>
                  <a:pt x="3" y="15"/>
                  <a:pt x="9" y="18"/>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390" name="Google Shape;390;p33"/>
          <p:cNvPicPr preferRelativeResize="0"/>
          <p:nvPr/>
        </p:nvPicPr>
        <p:blipFill>
          <a:blip r:embed="rId3">
            <a:alphaModFix/>
          </a:blip>
          <a:stretch>
            <a:fillRect/>
          </a:stretch>
        </p:blipFill>
        <p:spPr>
          <a:xfrm>
            <a:off x="1330235" y="654500"/>
            <a:ext cx="6483524" cy="3731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p34"/>
          <p:cNvSpPr txBox="1"/>
          <p:nvPr>
            <p:ph idx="4294967295" type="title"/>
          </p:nvPr>
        </p:nvSpPr>
        <p:spPr>
          <a:xfrm>
            <a:off x="1209075" y="229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Dr. Luce (Domain Expert)</a:t>
            </a:r>
            <a:endParaRPr b="1">
              <a:latin typeface="Nunito"/>
              <a:ea typeface="Nunito"/>
              <a:cs typeface="Nunito"/>
              <a:sym typeface="Nunito"/>
            </a:endParaRPr>
          </a:p>
        </p:txBody>
      </p:sp>
      <p:sp>
        <p:nvSpPr>
          <p:cNvPr id="396" name="Google Shape;396;p34"/>
          <p:cNvSpPr txBox="1"/>
          <p:nvPr/>
        </p:nvSpPr>
        <p:spPr>
          <a:xfrm>
            <a:off x="1276200" y="801750"/>
            <a:ext cx="6439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Nunito"/>
                <a:ea typeface="Nunito"/>
                <a:cs typeface="Nunito"/>
                <a:sym typeface="Nunito"/>
              </a:rPr>
              <a:t>Licensed psychologist + clinical professor of psychology</a:t>
            </a:r>
            <a:endParaRPr sz="1800">
              <a:solidFill>
                <a:schemeClr val="dk1"/>
              </a:solidFill>
              <a:latin typeface="Nunito"/>
              <a:ea typeface="Nunito"/>
              <a:cs typeface="Nunito"/>
              <a:sym typeface="Nunito"/>
            </a:endParaRPr>
          </a:p>
        </p:txBody>
      </p:sp>
      <p:pic>
        <p:nvPicPr>
          <p:cNvPr id="397" name="Google Shape;397;p34"/>
          <p:cNvPicPr preferRelativeResize="0"/>
          <p:nvPr/>
        </p:nvPicPr>
        <p:blipFill rotWithShape="1">
          <a:blip r:embed="rId3">
            <a:alphaModFix/>
          </a:blip>
          <a:srcRect b="11987" l="8010" r="3376" t="11949"/>
          <a:stretch/>
        </p:blipFill>
        <p:spPr>
          <a:xfrm>
            <a:off x="1391475" y="1196175"/>
            <a:ext cx="6706949" cy="3668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5"/>
          <p:cNvSpPr txBox="1"/>
          <p:nvPr>
            <p:ph type="title"/>
          </p:nvPr>
        </p:nvSpPr>
        <p:spPr>
          <a:xfrm>
            <a:off x="720000" y="2984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Dr. Luce’s Key Quotes</a:t>
            </a:r>
            <a:endParaRPr b="1">
              <a:latin typeface="Nunito"/>
              <a:ea typeface="Nunito"/>
              <a:cs typeface="Nunito"/>
              <a:sym typeface="Nunito"/>
            </a:endParaRPr>
          </a:p>
        </p:txBody>
      </p:sp>
      <p:sp>
        <p:nvSpPr>
          <p:cNvPr id="403" name="Google Shape;403;p35"/>
          <p:cNvSpPr/>
          <p:nvPr/>
        </p:nvSpPr>
        <p:spPr>
          <a:xfrm>
            <a:off x="8762661" y="4225623"/>
            <a:ext cx="441447" cy="917877"/>
          </a:xfrm>
          <a:custGeom>
            <a:rect b="b" l="l" r="r" t="t"/>
            <a:pathLst>
              <a:path extrusionOk="0" h="2441" w="1174">
                <a:moveTo>
                  <a:pt x="1135" y="419"/>
                </a:moveTo>
                <a:lnTo>
                  <a:pt x="1135" y="419"/>
                </a:lnTo>
                <a:cubicBezTo>
                  <a:pt x="1103" y="405"/>
                  <a:pt x="1066" y="399"/>
                  <a:pt x="1034" y="399"/>
                </a:cubicBezTo>
                <a:cubicBezTo>
                  <a:pt x="980" y="399"/>
                  <a:pt x="928" y="414"/>
                  <a:pt x="880" y="431"/>
                </a:cubicBezTo>
                <a:cubicBezTo>
                  <a:pt x="923" y="336"/>
                  <a:pt x="934" y="230"/>
                  <a:pt x="914" y="130"/>
                </a:cubicBezTo>
                <a:cubicBezTo>
                  <a:pt x="900" y="76"/>
                  <a:pt x="868" y="-10"/>
                  <a:pt x="797" y="1"/>
                </a:cubicBezTo>
                <a:cubicBezTo>
                  <a:pt x="759" y="10"/>
                  <a:pt x="739" y="44"/>
                  <a:pt x="719" y="73"/>
                </a:cubicBezTo>
                <a:cubicBezTo>
                  <a:pt x="699" y="99"/>
                  <a:pt x="685" y="130"/>
                  <a:pt x="670" y="159"/>
                </a:cubicBezTo>
                <a:cubicBezTo>
                  <a:pt x="647" y="210"/>
                  <a:pt x="633" y="268"/>
                  <a:pt x="627" y="322"/>
                </a:cubicBezTo>
                <a:cubicBezTo>
                  <a:pt x="581" y="236"/>
                  <a:pt x="513" y="159"/>
                  <a:pt x="429" y="104"/>
                </a:cubicBezTo>
                <a:cubicBezTo>
                  <a:pt x="398" y="84"/>
                  <a:pt x="361" y="58"/>
                  <a:pt x="323" y="53"/>
                </a:cubicBezTo>
                <a:cubicBezTo>
                  <a:pt x="275" y="44"/>
                  <a:pt x="240" y="73"/>
                  <a:pt x="223" y="116"/>
                </a:cubicBezTo>
                <a:cubicBezTo>
                  <a:pt x="192" y="190"/>
                  <a:pt x="212" y="279"/>
                  <a:pt x="255" y="345"/>
                </a:cubicBezTo>
                <a:cubicBezTo>
                  <a:pt x="278" y="382"/>
                  <a:pt x="306" y="417"/>
                  <a:pt x="341" y="445"/>
                </a:cubicBezTo>
                <a:cubicBezTo>
                  <a:pt x="309" y="440"/>
                  <a:pt x="275" y="440"/>
                  <a:pt x="240" y="443"/>
                </a:cubicBezTo>
                <a:cubicBezTo>
                  <a:pt x="172" y="445"/>
                  <a:pt x="94" y="460"/>
                  <a:pt x="40" y="508"/>
                </a:cubicBezTo>
                <a:cubicBezTo>
                  <a:pt x="17" y="528"/>
                  <a:pt x="0" y="557"/>
                  <a:pt x="0" y="589"/>
                </a:cubicBezTo>
                <a:cubicBezTo>
                  <a:pt x="0" y="617"/>
                  <a:pt x="11" y="646"/>
                  <a:pt x="34" y="666"/>
                </a:cubicBezTo>
                <a:cubicBezTo>
                  <a:pt x="80" y="703"/>
                  <a:pt x="146" y="703"/>
                  <a:pt x="200" y="698"/>
                </a:cubicBezTo>
                <a:cubicBezTo>
                  <a:pt x="263" y="689"/>
                  <a:pt x="329" y="680"/>
                  <a:pt x="395" y="669"/>
                </a:cubicBezTo>
                <a:cubicBezTo>
                  <a:pt x="364" y="700"/>
                  <a:pt x="332" y="735"/>
                  <a:pt x="306" y="769"/>
                </a:cubicBezTo>
                <a:cubicBezTo>
                  <a:pt x="283" y="798"/>
                  <a:pt x="260" y="829"/>
                  <a:pt x="243" y="861"/>
                </a:cubicBezTo>
                <a:cubicBezTo>
                  <a:pt x="223" y="892"/>
                  <a:pt x="203" y="924"/>
                  <a:pt x="192" y="955"/>
                </a:cubicBezTo>
                <a:cubicBezTo>
                  <a:pt x="183" y="987"/>
                  <a:pt x="180" y="1024"/>
                  <a:pt x="203" y="1047"/>
                </a:cubicBezTo>
                <a:cubicBezTo>
                  <a:pt x="232" y="1073"/>
                  <a:pt x="275" y="1070"/>
                  <a:pt x="309" y="1062"/>
                </a:cubicBezTo>
                <a:cubicBezTo>
                  <a:pt x="378" y="1047"/>
                  <a:pt x="435" y="1001"/>
                  <a:pt x="475" y="947"/>
                </a:cubicBezTo>
                <a:cubicBezTo>
                  <a:pt x="498" y="915"/>
                  <a:pt x="516" y="881"/>
                  <a:pt x="530" y="847"/>
                </a:cubicBezTo>
                <a:cubicBezTo>
                  <a:pt x="536" y="867"/>
                  <a:pt x="547" y="884"/>
                  <a:pt x="556" y="901"/>
                </a:cubicBezTo>
                <a:cubicBezTo>
                  <a:pt x="530" y="1085"/>
                  <a:pt x="510" y="1268"/>
                  <a:pt x="504" y="1451"/>
                </a:cubicBezTo>
                <a:cubicBezTo>
                  <a:pt x="495" y="1652"/>
                  <a:pt x="501" y="1853"/>
                  <a:pt x="521" y="2050"/>
                </a:cubicBezTo>
                <a:cubicBezTo>
                  <a:pt x="533" y="2174"/>
                  <a:pt x="550" y="2297"/>
                  <a:pt x="567" y="2420"/>
                </a:cubicBezTo>
                <a:cubicBezTo>
                  <a:pt x="570" y="2434"/>
                  <a:pt x="590" y="2443"/>
                  <a:pt x="604" y="2440"/>
                </a:cubicBezTo>
                <a:cubicBezTo>
                  <a:pt x="619" y="2434"/>
                  <a:pt x="627" y="2420"/>
                  <a:pt x="625" y="2403"/>
                </a:cubicBezTo>
                <a:cubicBezTo>
                  <a:pt x="593" y="2199"/>
                  <a:pt x="567" y="1990"/>
                  <a:pt x="558" y="1784"/>
                </a:cubicBezTo>
                <a:cubicBezTo>
                  <a:pt x="553" y="1586"/>
                  <a:pt x="558" y="1388"/>
                  <a:pt x="579" y="1193"/>
                </a:cubicBezTo>
                <a:cubicBezTo>
                  <a:pt x="584" y="1116"/>
                  <a:pt x="596" y="1039"/>
                  <a:pt x="604" y="964"/>
                </a:cubicBezTo>
                <a:cubicBezTo>
                  <a:pt x="625" y="981"/>
                  <a:pt x="645" y="996"/>
                  <a:pt x="667" y="1007"/>
                </a:cubicBezTo>
                <a:cubicBezTo>
                  <a:pt x="719" y="1036"/>
                  <a:pt x="785" y="1050"/>
                  <a:pt x="842" y="1024"/>
                </a:cubicBezTo>
                <a:cubicBezTo>
                  <a:pt x="871" y="1013"/>
                  <a:pt x="894" y="987"/>
                  <a:pt x="902" y="958"/>
                </a:cubicBezTo>
                <a:cubicBezTo>
                  <a:pt x="914" y="924"/>
                  <a:pt x="905" y="890"/>
                  <a:pt x="894" y="858"/>
                </a:cubicBezTo>
                <a:cubicBezTo>
                  <a:pt x="877" y="818"/>
                  <a:pt x="851" y="787"/>
                  <a:pt x="825" y="755"/>
                </a:cubicBezTo>
                <a:cubicBezTo>
                  <a:pt x="814" y="738"/>
                  <a:pt x="802" y="720"/>
                  <a:pt x="788" y="703"/>
                </a:cubicBezTo>
                <a:cubicBezTo>
                  <a:pt x="894" y="726"/>
                  <a:pt x="1003" y="715"/>
                  <a:pt x="1086" y="646"/>
                </a:cubicBezTo>
                <a:cubicBezTo>
                  <a:pt x="1129" y="612"/>
                  <a:pt x="1163" y="563"/>
                  <a:pt x="1172" y="506"/>
                </a:cubicBezTo>
                <a:cubicBezTo>
                  <a:pt x="1178" y="471"/>
                  <a:pt x="1169" y="437"/>
                  <a:pt x="1135" y="419"/>
                </a:cubicBezTo>
                <a:moveTo>
                  <a:pt x="1117" y="491"/>
                </a:moveTo>
                <a:lnTo>
                  <a:pt x="1117" y="491"/>
                </a:lnTo>
                <a:cubicBezTo>
                  <a:pt x="1115" y="537"/>
                  <a:pt x="1083" y="577"/>
                  <a:pt x="1049" y="603"/>
                </a:cubicBezTo>
                <a:cubicBezTo>
                  <a:pt x="1014" y="635"/>
                  <a:pt x="965" y="652"/>
                  <a:pt x="920" y="657"/>
                </a:cubicBezTo>
                <a:cubicBezTo>
                  <a:pt x="854" y="663"/>
                  <a:pt x="788" y="649"/>
                  <a:pt x="725" y="626"/>
                </a:cubicBezTo>
                <a:cubicBezTo>
                  <a:pt x="702" y="620"/>
                  <a:pt x="679" y="649"/>
                  <a:pt x="693" y="669"/>
                </a:cubicBezTo>
                <a:cubicBezTo>
                  <a:pt x="733" y="726"/>
                  <a:pt x="776" y="781"/>
                  <a:pt x="817" y="838"/>
                </a:cubicBezTo>
                <a:cubicBezTo>
                  <a:pt x="839" y="872"/>
                  <a:pt x="874" y="935"/>
                  <a:pt x="828" y="967"/>
                </a:cubicBezTo>
                <a:cubicBezTo>
                  <a:pt x="793" y="990"/>
                  <a:pt x="742" y="981"/>
                  <a:pt x="705" y="964"/>
                </a:cubicBezTo>
                <a:cubicBezTo>
                  <a:pt x="670" y="947"/>
                  <a:pt x="639" y="921"/>
                  <a:pt x="616" y="890"/>
                </a:cubicBezTo>
                <a:cubicBezTo>
                  <a:pt x="619" y="870"/>
                  <a:pt x="621" y="850"/>
                  <a:pt x="625" y="832"/>
                </a:cubicBezTo>
                <a:cubicBezTo>
                  <a:pt x="627" y="815"/>
                  <a:pt x="621" y="801"/>
                  <a:pt x="604" y="795"/>
                </a:cubicBezTo>
                <a:cubicBezTo>
                  <a:pt x="596" y="792"/>
                  <a:pt x="584" y="798"/>
                  <a:pt x="576" y="804"/>
                </a:cubicBezTo>
                <a:cubicBezTo>
                  <a:pt x="567" y="775"/>
                  <a:pt x="564" y="743"/>
                  <a:pt x="570" y="712"/>
                </a:cubicBezTo>
                <a:cubicBezTo>
                  <a:pt x="573" y="698"/>
                  <a:pt x="567" y="680"/>
                  <a:pt x="550" y="678"/>
                </a:cubicBezTo>
                <a:cubicBezTo>
                  <a:pt x="536" y="672"/>
                  <a:pt x="518" y="680"/>
                  <a:pt x="516" y="698"/>
                </a:cubicBezTo>
                <a:cubicBezTo>
                  <a:pt x="487" y="812"/>
                  <a:pt x="447" y="947"/>
                  <a:pt x="326" y="996"/>
                </a:cubicBezTo>
                <a:cubicBezTo>
                  <a:pt x="306" y="1004"/>
                  <a:pt x="275" y="1016"/>
                  <a:pt x="252" y="1010"/>
                </a:cubicBezTo>
                <a:cubicBezTo>
                  <a:pt x="243" y="1007"/>
                  <a:pt x="243" y="1004"/>
                  <a:pt x="243" y="999"/>
                </a:cubicBezTo>
                <a:cubicBezTo>
                  <a:pt x="240" y="987"/>
                  <a:pt x="246" y="976"/>
                  <a:pt x="249" y="964"/>
                </a:cubicBezTo>
                <a:cubicBezTo>
                  <a:pt x="260" y="938"/>
                  <a:pt x="278" y="910"/>
                  <a:pt x="295" y="887"/>
                </a:cubicBezTo>
                <a:cubicBezTo>
                  <a:pt x="312" y="858"/>
                  <a:pt x="329" y="832"/>
                  <a:pt x="349" y="804"/>
                </a:cubicBezTo>
                <a:cubicBezTo>
                  <a:pt x="395" y="746"/>
                  <a:pt x="447" y="695"/>
                  <a:pt x="501" y="646"/>
                </a:cubicBezTo>
                <a:cubicBezTo>
                  <a:pt x="510" y="637"/>
                  <a:pt x="513" y="623"/>
                  <a:pt x="504" y="612"/>
                </a:cubicBezTo>
                <a:cubicBezTo>
                  <a:pt x="498" y="600"/>
                  <a:pt x="487" y="597"/>
                  <a:pt x="473" y="600"/>
                </a:cubicBezTo>
                <a:cubicBezTo>
                  <a:pt x="395" y="612"/>
                  <a:pt x="321" y="623"/>
                  <a:pt x="243" y="635"/>
                </a:cubicBezTo>
                <a:cubicBezTo>
                  <a:pt x="194" y="640"/>
                  <a:pt x="140" y="652"/>
                  <a:pt x="91" y="635"/>
                </a:cubicBezTo>
                <a:cubicBezTo>
                  <a:pt x="88" y="632"/>
                  <a:pt x="85" y="632"/>
                  <a:pt x="83" y="629"/>
                </a:cubicBezTo>
                <a:cubicBezTo>
                  <a:pt x="77" y="626"/>
                  <a:pt x="74" y="626"/>
                  <a:pt x="71" y="623"/>
                </a:cubicBezTo>
                <a:cubicBezTo>
                  <a:pt x="66" y="617"/>
                  <a:pt x="63" y="612"/>
                  <a:pt x="60" y="603"/>
                </a:cubicBezTo>
                <a:cubicBezTo>
                  <a:pt x="54" y="583"/>
                  <a:pt x="60" y="569"/>
                  <a:pt x="74" y="554"/>
                </a:cubicBezTo>
                <a:cubicBezTo>
                  <a:pt x="117" y="511"/>
                  <a:pt x="183" y="503"/>
                  <a:pt x="238" y="500"/>
                </a:cubicBezTo>
                <a:cubicBezTo>
                  <a:pt x="315" y="494"/>
                  <a:pt x="395" y="506"/>
                  <a:pt x="467" y="531"/>
                </a:cubicBezTo>
                <a:cubicBezTo>
                  <a:pt x="498" y="543"/>
                  <a:pt x="516" y="497"/>
                  <a:pt x="490" y="480"/>
                </a:cubicBezTo>
                <a:cubicBezTo>
                  <a:pt x="429" y="443"/>
                  <a:pt x="369" y="399"/>
                  <a:pt x="323" y="345"/>
                </a:cubicBezTo>
                <a:cubicBezTo>
                  <a:pt x="283" y="296"/>
                  <a:pt x="257" y="227"/>
                  <a:pt x="269" y="167"/>
                </a:cubicBezTo>
                <a:cubicBezTo>
                  <a:pt x="272" y="142"/>
                  <a:pt x="281" y="104"/>
                  <a:pt x="315" y="110"/>
                </a:cubicBezTo>
                <a:cubicBezTo>
                  <a:pt x="344" y="116"/>
                  <a:pt x="375" y="136"/>
                  <a:pt x="398" y="153"/>
                </a:cubicBezTo>
                <a:cubicBezTo>
                  <a:pt x="453" y="188"/>
                  <a:pt x="498" y="233"/>
                  <a:pt x="536" y="285"/>
                </a:cubicBezTo>
                <a:cubicBezTo>
                  <a:pt x="579" y="342"/>
                  <a:pt x="610" y="405"/>
                  <a:pt x="630" y="474"/>
                </a:cubicBezTo>
                <a:cubicBezTo>
                  <a:pt x="639" y="511"/>
                  <a:pt x="693" y="494"/>
                  <a:pt x="685" y="460"/>
                </a:cubicBezTo>
                <a:cubicBezTo>
                  <a:pt x="679" y="443"/>
                  <a:pt x="676" y="428"/>
                  <a:pt x="670" y="411"/>
                </a:cubicBezTo>
                <a:cubicBezTo>
                  <a:pt x="679" y="408"/>
                  <a:pt x="685" y="399"/>
                  <a:pt x="685" y="385"/>
                </a:cubicBezTo>
                <a:cubicBezTo>
                  <a:pt x="682" y="328"/>
                  <a:pt x="690" y="271"/>
                  <a:pt x="710" y="216"/>
                </a:cubicBezTo>
                <a:cubicBezTo>
                  <a:pt x="728" y="164"/>
                  <a:pt x="756" y="110"/>
                  <a:pt x="793" y="70"/>
                </a:cubicBezTo>
                <a:cubicBezTo>
                  <a:pt x="808" y="53"/>
                  <a:pt x="819" y="58"/>
                  <a:pt x="831" y="76"/>
                </a:cubicBezTo>
                <a:cubicBezTo>
                  <a:pt x="845" y="96"/>
                  <a:pt x="851" y="121"/>
                  <a:pt x="857" y="144"/>
                </a:cubicBezTo>
                <a:cubicBezTo>
                  <a:pt x="868" y="199"/>
                  <a:pt x="868" y="253"/>
                  <a:pt x="860" y="305"/>
                </a:cubicBezTo>
                <a:cubicBezTo>
                  <a:pt x="848" y="365"/>
                  <a:pt x="822" y="422"/>
                  <a:pt x="785" y="471"/>
                </a:cubicBezTo>
                <a:cubicBezTo>
                  <a:pt x="771" y="491"/>
                  <a:pt x="797" y="523"/>
                  <a:pt x="819" y="514"/>
                </a:cubicBezTo>
                <a:cubicBezTo>
                  <a:pt x="874" y="491"/>
                  <a:pt x="931" y="468"/>
                  <a:pt x="991" y="460"/>
                </a:cubicBezTo>
                <a:cubicBezTo>
                  <a:pt x="1017" y="457"/>
                  <a:pt x="1046" y="457"/>
                  <a:pt x="1074" y="463"/>
                </a:cubicBezTo>
                <a:cubicBezTo>
                  <a:pt x="1086" y="463"/>
                  <a:pt x="1100" y="465"/>
                  <a:pt x="1109" y="471"/>
                </a:cubicBezTo>
                <a:cubicBezTo>
                  <a:pt x="1117" y="477"/>
                  <a:pt x="1117" y="483"/>
                  <a:pt x="1117" y="49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404" name="Google Shape;404;p35"/>
          <p:cNvPicPr preferRelativeResize="0"/>
          <p:nvPr/>
        </p:nvPicPr>
        <p:blipFill rotWithShape="1">
          <a:blip r:embed="rId3">
            <a:alphaModFix/>
          </a:blip>
          <a:srcRect b="21455" l="17412" r="14327" t="16679"/>
          <a:stretch/>
        </p:blipFill>
        <p:spPr>
          <a:xfrm>
            <a:off x="1708400" y="1098675"/>
            <a:ext cx="5727201" cy="3317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6"/>
          <p:cNvSpPr/>
          <p:nvPr/>
        </p:nvSpPr>
        <p:spPr>
          <a:xfrm flipH="1">
            <a:off x="7947010" y="4730575"/>
            <a:ext cx="3240" cy="6480"/>
          </a:xfrm>
          <a:custGeom>
            <a:rect b="b" l="l" r="r" t="t"/>
            <a:pathLst>
              <a:path extrusionOk="0" h="18" w="9">
                <a:moveTo>
                  <a:pt x="9" y="18"/>
                </a:moveTo>
                <a:lnTo>
                  <a:pt x="9" y="18"/>
                </a:lnTo>
                <a:cubicBezTo>
                  <a:pt x="6" y="12"/>
                  <a:pt x="3" y="6"/>
                  <a:pt x="0" y="0"/>
                </a:cubicBezTo>
                <a:cubicBezTo>
                  <a:pt x="0" y="9"/>
                  <a:pt x="3" y="15"/>
                  <a:pt x="9" y="18"/>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410" name="Google Shape;410;p36"/>
          <p:cNvPicPr preferRelativeResize="0"/>
          <p:nvPr/>
        </p:nvPicPr>
        <p:blipFill rotWithShape="1">
          <a:blip r:embed="rId3">
            <a:alphaModFix/>
          </a:blip>
          <a:srcRect b="17102" l="0" r="0" t="11037"/>
          <a:stretch/>
        </p:blipFill>
        <p:spPr>
          <a:xfrm>
            <a:off x="2581300" y="723662"/>
            <a:ext cx="3867924" cy="3696176"/>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p37"/>
          <p:cNvSpPr txBox="1"/>
          <p:nvPr>
            <p:ph idx="4294967295" type="title"/>
          </p:nvPr>
        </p:nvSpPr>
        <p:spPr>
          <a:xfrm>
            <a:off x="720000" y="56093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Key Insights</a:t>
            </a:r>
            <a:endParaRPr b="1">
              <a:latin typeface="Nunito"/>
              <a:ea typeface="Nunito"/>
              <a:cs typeface="Nunito"/>
              <a:sym typeface="Nunito"/>
            </a:endParaRPr>
          </a:p>
        </p:txBody>
      </p:sp>
      <p:sp>
        <p:nvSpPr>
          <p:cNvPr id="416" name="Google Shape;416;p37"/>
          <p:cNvSpPr txBox="1"/>
          <p:nvPr>
            <p:ph idx="4294967295" type="body"/>
          </p:nvPr>
        </p:nvSpPr>
        <p:spPr>
          <a:xfrm>
            <a:off x="720000" y="1400700"/>
            <a:ext cx="3633300" cy="33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Dr. V</a:t>
            </a:r>
            <a:r>
              <a:rPr b="1" lang="en" sz="1600"/>
              <a:t>:</a:t>
            </a:r>
            <a:endParaRPr b="1" sz="1600"/>
          </a:p>
          <a:p>
            <a:pPr indent="-330200" lvl="0" marL="457200" rtl="0" algn="l">
              <a:spcBef>
                <a:spcPts val="0"/>
              </a:spcBef>
              <a:spcAft>
                <a:spcPts val="0"/>
              </a:spcAft>
              <a:buSzPts val="1600"/>
              <a:buChar char="●"/>
            </a:pPr>
            <a:r>
              <a:rPr lang="en" sz="1600"/>
              <a:t>There can be a lot of anxiety surrounding a lack of control or uncertainty in a professional context</a:t>
            </a:r>
            <a:endParaRPr sz="1600"/>
          </a:p>
          <a:p>
            <a:pPr indent="-330200" lvl="0" marL="457200" rtl="0" algn="l">
              <a:spcBef>
                <a:spcPts val="0"/>
              </a:spcBef>
              <a:spcAft>
                <a:spcPts val="0"/>
              </a:spcAft>
              <a:buSzPts val="1600"/>
              <a:buChar char="●"/>
            </a:pPr>
            <a:r>
              <a:rPr lang="en" sz="1600"/>
              <a:t>Some people feel more fulfilled when they see the direct impact their work is making</a:t>
            </a:r>
            <a:endParaRPr sz="1600"/>
          </a:p>
          <a:p>
            <a:pPr indent="-330200" lvl="0" marL="457200" rtl="0" algn="l">
              <a:spcBef>
                <a:spcPts val="0"/>
              </a:spcBef>
              <a:spcAft>
                <a:spcPts val="0"/>
              </a:spcAft>
              <a:buSzPts val="1600"/>
              <a:buChar char="●"/>
            </a:pPr>
            <a:r>
              <a:rPr lang="en" sz="1600"/>
              <a:t>Having more time, and thus less stress, does not equate to getting more done</a:t>
            </a:r>
            <a:endParaRPr sz="1600"/>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417" name="Google Shape;417;p37"/>
          <p:cNvSpPr txBox="1"/>
          <p:nvPr>
            <p:ph idx="4294967295" type="body"/>
          </p:nvPr>
        </p:nvSpPr>
        <p:spPr>
          <a:xfrm>
            <a:off x="4621325" y="1400700"/>
            <a:ext cx="3633300" cy="33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Dr. Luce:</a:t>
            </a:r>
            <a:endParaRPr b="1" sz="1600"/>
          </a:p>
          <a:p>
            <a:pPr indent="-330200" lvl="0" marL="457200" rtl="0" algn="l">
              <a:spcBef>
                <a:spcPts val="0"/>
              </a:spcBef>
              <a:spcAft>
                <a:spcPts val="0"/>
              </a:spcAft>
              <a:buSzPts val="1600"/>
              <a:buChar char="●"/>
            </a:pPr>
            <a:r>
              <a:rPr lang="en" sz="1600"/>
              <a:t>A person is past their threshold for stress when they start to notice signs of physical decline</a:t>
            </a:r>
            <a:endParaRPr sz="1600"/>
          </a:p>
          <a:p>
            <a:pPr indent="-330200" lvl="0" marL="457200" rtl="0" algn="l">
              <a:spcBef>
                <a:spcPts val="0"/>
              </a:spcBef>
              <a:spcAft>
                <a:spcPts val="0"/>
              </a:spcAft>
              <a:buSzPts val="1600"/>
              <a:buChar char="●"/>
            </a:pPr>
            <a:r>
              <a:rPr lang="en" sz="1600"/>
              <a:t>Being in tune with your personal physical and mental wellbeing can help to reduce stress</a:t>
            </a:r>
            <a:endParaRPr sz="1600"/>
          </a:p>
          <a:p>
            <a:pPr indent="-330200" lvl="0" marL="457200" rtl="0" algn="l">
              <a:spcBef>
                <a:spcPts val="0"/>
              </a:spcBef>
              <a:spcAft>
                <a:spcPts val="0"/>
              </a:spcAft>
              <a:buSzPts val="1600"/>
              <a:buChar char="●"/>
            </a:pPr>
            <a:r>
              <a:rPr lang="en" sz="1600"/>
              <a:t>There is such thing as healthy amounts of “good stress”. This “eustress” can serve as a motivator for some</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8"/>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txBox="1"/>
          <p:nvPr>
            <p:ph type="title"/>
          </p:nvPr>
        </p:nvSpPr>
        <p:spPr>
          <a:xfrm>
            <a:off x="716700" y="1993650"/>
            <a:ext cx="8708100" cy="14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chemeClr val="dk1"/>
                </a:solidFill>
                <a:latin typeface="Nunito"/>
                <a:ea typeface="Nunito"/>
                <a:cs typeface="Nunito"/>
                <a:sym typeface="Nunito"/>
              </a:rPr>
              <a:t>POVs and HMWs</a:t>
            </a:r>
            <a:endParaRPr b="1" sz="3900">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txBox="1"/>
          <p:nvPr>
            <p:ph type="title"/>
          </p:nvPr>
        </p:nvSpPr>
        <p:spPr>
          <a:xfrm>
            <a:off x="356850" y="18270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Danna: POV</a:t>
            </a:r>
            <a:endParaRPr b="1" sz="3000">
              <a:solidFill>
                <a:schemeClr val="dk1"/>
              </a:solidFill>
              <a:latin typeface="Nunito"/>
              <a:ea typeface="Nunito"/>
              <a:cs typeface="Nunito"/>
              <a:sym typeface="Nunito"/>
            </a:endParaRPr>
          </a:p>
          <a:p>
            <a:pPr indent="0" lvl="0" marL="0" rtl="0" algn="l">
              <a:spcBef>
                <a:spcPts val="0"/>
              </a:spcBef>
              <a:spcAft>
                <a:spcPts val="0"/>
              </a:spcAft>
              <a:buNone/>
            </a:pPr>
            <a:r>
              <a:t/>
            </a:r>
            <a:endParaRPr sz="3000">
              <a:solidFill>
                <a:schemeClr val="dk1"/>
              </a:solidFill>
              <a:latin typeface="Nunito"/>
              <a:ea typeface="Nunito"/>
              <a:cs typeface="Nunito"/>
              <a:sym typeface="Nunito"/>
            </a:endParaRPr>
          </a:p>
        </p:txBody>
      </p:sp>
      <p:sp>
        <p:nvSpPr>
          <p:cNvPr id="429" name="Google Shape;429;p39"/>
          <p:cNvSpPr txBox="1"/>
          <p:nvPr/>
        </p:nvSpPr>
        <p:spPr>
          <a:xfrm>
            <a:off x="532050" y="755400"/>
            <a:ext cx="71772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We met…</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Danna, a high achieving high school senior with lots of expectations on her.</a:t>
            </a:r>
            <a:endParaRPr sz="1600">
              <a:solidFill>
                <a:schemeClr val="dk1"/>
              </a:solidFill>
              <a:latin typeface="Nunito"/>
              <a:ea typeface="Nunito"/>
              <a:cs typeface="Nunito"/>
              <a:sym typeface="Nunito"/>
            </a:endParaRPr>
          </a:p>
          <a:p>
            <a:pPr indent="0" lvl="0" marL="457200" rtl="0" algn="l">
              <a:spcBef>
                <a:spcPts val="0"/>
              </a:spcBef>
              <a:spcAft>
                <a:spcPts val="0"/>
              </a:spcAft>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Nunito"/>
                <a:ea typeface="Nunito"/>
                <a:cs typeface="Nunito"/>
                <a:sym typeface="Nunito"/>
              </a:rPr>
              <a:t>We were surprised to notice…</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Despite her awareness and frustration with the self-destructive, competitive Bay Area culture, she fed into it by letting pride prevent her from quitting AP Chemistry, even though it "ruined her year" and caused intense struggle.</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Nunito"/>
                <a:ea typeface="Nunito"/>
                <a:cs typeface="Nunito"/>
                <a:sym typeface="Nunito"/>
              </a:rPr>
              <a:t>We wonder if it means…</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Danna has an internal fear of going against the status quo.</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Nunito"/>
                <a:ea typeface="Nunito"/>
                <a:cs typeface="Nunito"/>
                <a:sym typeface="Nunito"/>
              </a:rPr>
              <a:t>It would be game changing if…</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We can maintain a sense of fulfillment and value in going against the grain / doing something different. </a:t>
            </a:r>
            <a:endParaRPr b="1" sz="16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1000"/>
                                        <p:tgtEl>
                                          <p:spTgt spid="4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1000"/>
                                        <p:tgtEl>
                                          <p:spTgt spid="4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animEffect filter="fade" transition="in">
                                      <p:cBhvr>
                                        <p:cTn dur="1000"/>
                                        <p:tgtEl>
                                          <p:spTgt spid="4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animEffect filter="fade" transition="in">
                                      <p:cBhvr>
                                        <p:cTn dur="1000"/>
                                        <p:tgtEl>
                                          <p:spTgt spid="4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animEffect filter="fade" transition="in">
                                      <p:cBhvr>
                                        <p:cTn dur="1000"/>
                                        <p:tgtEl>
                                          <p:spTgt spid="4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animEffect filter="fade" transition="in">
                                      <p:cBhvr>
                                        <p:cTn dur="1000"/>
                                        <p:tgtEl>
                                          <p:spTgt spid="4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animEffect filter="fade" transition="in">
                                      <p:cBhvr>
                                        <p:cTn dur="1000"/>
                                        <p:tgtEl>
                                          <p:spTgt spid="4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animEffect filter="fade" transition="in">
                                      <p:cBhvr>
                                        <p:cTn dur="1000"/>
                                        <p:tgtEl>
                                          <p:spTgt spid="42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8" st="8"/>
                                            </p:txEl>
                                          </p:spTgt>
                                        </p:tgtEl>
                                        <p:attrNameLst>
                                          <p:attrName>style.visibility</p:attrName>
                                        </p:attrNameLst>
                                      </p:cBhvr>
                                      <p:to>
                                        <p:strVal val="visible"/>
                                      </p:to>
                                    </p:set>
                                    <p:animEffect filter="fade" transition="in">
                                      <p:cBhvr>
                                        <p:cTn dur="1000"/>
                                        <p:tgtEl>
                                          <p:spTgt spid="42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9" st="9"/>
                                            </p:txEl>
                                          </p:spTgt>
                                        </p:tgtEl>
                                        <p:attrNameLst>
                                          <p:attrName>style.visibility</p:attrName>
                                        </p:attrNameLst>
                                      </p:cBhvr>
                                      <p:to>
                                        <p:strVal val="visible"/>
                                      </p:to>
                                    </p:set>
                                    <p:animEffect filter="fade" transition="in">
                                      <p:cBhvr>
                                        <p:cTn dur="1000"/>
                                        <p:tgtEl>
                                          <p:spTgt spid="42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10" st="10"/>
                                            </p:txEl>
                                          </p:spTgt>
                                        </p:tgtEl>
                                        <p:attrNameLst>
                                          <p:attrName>style.visibility</p:attrName>
                                        </p:attrNameLst>
                                      </p:cBhvr>
                                      <p:to>
                                        <p:strVal val="visible"/>
                                      </p:to>
                                    </p:set>
                                    <p:animEffect filter="fade" transition="in">
                                      <p:cBhvr>
                                        <p:cTn dur="1000"/>
                                        <p:tgtEl>
                                          <p:spTgt spid="429">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txBox="1"/>
          <p:nvPr>
            <p:ph type="title"/>
          </p:nvPr>
        </p:nvSpPr>
        <p:spPr>
          <a:xfrm>
            <a:off x="485025" y="81825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Danna: HMWs</a:t>
            </a:r>
            <a:endParaRPr b="1" sz="3000">
              <a:solidFill>
                <a:schemeClr val="dk1"/>
              </a:solidFill>
              <a:latin typeface="Nunito"/>
              <a:ea typeface="Nunito"/>
              <a:cs typeface="Nunito"/>
              <a:sym typeface="Nunito"/>
            </a:endParaRPr>
          </a:p>
          <a:p>
            <a:pPr indent="0" lvl="0" marL="0" rtl="0" algn="l">
              <a:spcBef>
                <a:spcPts val="0"/>
              </a:spcBef>
              <a:spcAft>
                <a:spcPts val="0"/>
              </a:spcAft>
              <a:buNone/>
            </a:pPr>
            <a:r>
              <a:t/>
            </a:r>
            <a:endParaRPr b="1" sz="3000">
              <a:solidFill>
                <a:schemeClr val="dk1"/>
              </a:solidFill>
              <a:latin typeface="Nunito"/>
              <a:ea typeface="Nunito"/>
              <a:cs typeface="Nunito"/>
              <a:sym typeface="Nunito"/>
            </a:endParaRPr>
          </a:p>
        </p:txBody>
      </p:sp>
      <p:sp>
        <p:nvSpPr>
          <p:cNvPr id="435" name="Google Shape;435;p40"/>
          <p:cNvSpPr txBox="1"/>
          <p:nvPr/>
        </p:nvSpPr>
        <p:spPr>
          <a:xfrm>
            <a:off x="644275" y="1648200"/>
            <a:ext cx="7552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HMW foster a societal shift from being accomplishment-driven to valuing personal growth and well-being?</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HMW reframe failure as an essential part of learning and success, rather than something to hide?</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b="1" lang="en" sz="1800">
                <a:solidFill>
                  <a:schemeClr val="dk1"/>
                </a:solidFill>
                <a:latin typeface="Nunito"/>
                <a:ea typeface="Nunito"/>
                <a:cs typeface="Nunito"/>
                <a:sym typeface="Nunito"/>
              </a:rPr>
              <a:t>HMW empower young individuals to explore future possibilities without feeling restricted by convention?</a:t>
            </a:r>
            <a:endParaRPr b="1" sz="1800">
              <a:solidFill>
                <a:schemeClr val="dk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1"/>
          <p:cNvSpPr txBox="1"/>
          <p:nvPr>
            <p:ph type="title"/>
          </p:nvPr>
        </p:nvSpPr>
        <p:spPr>
          <a:xfrm>
            <a:off x="420000" y="18270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Julie</a:t>
            </a:r>
            <a:r>
              <a:rPr b="1" lang="en" sz="3000">
                <a:solidFill>
                  <a:schemeClr val="dk1"/>
                </a:solidFill>
                <a:latin typeface="Nunito"/>
                <a:ea typeface="Nunito"/>
                <a:cs typeface="Nunito"/>
                <a:sym typeface="Nunito"/>
              </a:rPr>
              <a:t>: POV</a:t>
            </a:r>
            <a:endParaRPr b="1" sz="3000">
              <a:solidFill>
                <a:schemeClr val="dk1"/>
              </a:solidFill>
              <a:latin typeface="Nunito"/>
              <a:ea typeface="Nunito"/>
              <a:cs typeface="Nunito"/>
              <a:sym typeface="Nunito"/>
            </a:endParaRPr>
          </a:p>
          <a:p>
            <a:pPr indent="0" lvl="0" marL="0" rtl="0" algn="l">
              <a:spcBef>
                <a:spcPts val="0"/>
              </a:spcBef>
              <a:spcAft>
                <a:spcPts val="0"/>
              </a:spcAft>
              <a:buNone/>
            </a:pPr>
            <a:r>
              <a:t/>
            </a:r>
            <a:endParaRPr b="1" sz="3000">
              <a:solidFill>
                <a:schemeClr val="dk1"/>
              </a:solidFill>
              <a:latin typeface="Nunito"/>
              <a:ea typeface="Nunito"/>
              <a:cs typeface="Nunito"/>
              <a:sym typeface="Nunito"/>
            </a:endParaRPr>
          </a:p>
        </p:txBody>
      </p:sp>
      <p:sp>
        <p:nvSpPr>
          <p:cNvPr id="441" name="Google Shape;441;p41"/>
          <p:cNvSpPr txBox="1"/>
          <p:nvPr/>
        </p:nvSpPr>
        <p:spPr>
          <a:xfrm>
            <a:off x="544200" y="913475"/>
            <a:ext cx="7785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We met…</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Julie, a self-employed vegan cooking teacher and married mother of two who has ADD, loves yoga, and is very particular about her health.</a:t>
            </a:r>
            <a:endParaRPr sz="1600">
              <a:solidFill>
                <a:schemeClr val="dk1"/>
              </a:solidFill>
              <a:latin typeface="Nunito"/>
              <a:ea typeface="Nunito"/>
              <a:cs typeface="Nunito"/>
              <a:sym typeface="Nunito"/>
            </a:endParaRPr>
          </a:p>
          <a:p>
            <a:pPr indent="0" lvl="0" marL="457200" rtl="0" algn="l">
              <a:spcBef>
                <a:spcPts val="0"/>
              </a:spcBef>
              <a:spcAft>
                <a:spcPts val="0"/>
              </a:spcAft>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Nunito"/>
                <a:ea typeface="Nunito"/>
                <a:cs typeface="Nunito"/>
                <a:sym typeface="Nunito"/>
              </a:rPr>
              <a:t>We were surprised to notice…</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While she attempts to follow idealistic lifestyle habits, she falls short of implementing them.</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Nunito"/>
                <a:ea typeface="Nunito"/>
                <a:cs typeface="Nunito"/>
                <a:sym typeface="Nunito"/>
              </a:rPr>
              <a:t>We wonder if it means…</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She convinces herself she can handle more than she actually does, due to various individual-specific barriers.</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Nunito"/>
                <a:ea typeface="Nunito"/>
                <a:cs typeface="Nunito"/>
                <a:sym typeface="Nunito"/>
              </a:rPr>
              <a:t>It would be game changing if…</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We can understand the different aspects preventing people from reaching their full potential in their life pursuits.</a:t>
            </a:r>
            <a:endParaRPr b="1" sz="16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animEffect filter="fade" transition="in">
                                      <p:cBhvr>
                                        <p:cTn dur="1000"/>
                                        <p:tgtEl>
                                          <p:spTgt spid="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animEffect filter="fade" transition="in">
                                      <p:cBhvr>
                                        <p:cTn dur="1000"/>
                                        <p:tgtEl>
                                          <p:spTgt spid="4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animEffect filter="fade" transition="in">
                                      <p:cBhvr>
                                        <p:cTn dur="1000"/>
                                        <p:tgtEl>
                                          <p:spTgt spid="4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3" st="3"/>
                                            </p:txEl>
                                          </p:spTgt>
                                        </p:tgtEl>
                                        <p:attrNameLst>
                                          <p:attrName>style.visibility</p:attrName>
                                        </p:attrNameLst>
                                      </p:cBhvr>
                                      <p:to>
                                        <p:strVal val="visible"/>
                                      </p:to>
                                    </p:set>
                                    <p:animEffect filter="fade" transition="in">
                                      <p:cBhvr>
                                        <p:cTn dur="1000"/>
                                        <p:tgtEl>
                                          <p:spTgt spid="4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4" st="4"/>
                                            </p:txEl>
                                          </p:spTgt>
                                        </p:tgtEl>
                                        <p:attrNameLst>
                                          <p:attrName>style.visibility</p:attrName>
                                        </p:attrNameLst>
                                      </p:cBhvr>
                                      <p:to>
                                        <p:strVal val="visible"/>
                                      </p:to>
                                    </p:set>
                                    <p:animEffect filter="fade" transition="in">
                                      <p:cBhvr>
                                        <p:cTn dur="1000"/>
                                        <p:tgtEl>
                                          <p:spTgt spid="4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5" st="5"/>
                                            </p:txEl>
                                          </p:spTgt>
                                        </p:tgtEl>
                                        <p:attrNameLst>
                                          <p:attrName>style.visibility</p:attrName>
                                        </p:attrNameLst>
                                      </p:cBhvr>
                                      <p:to>
                                        <p:strVal val="visible"/>
                                      </p:to>
                                    </p:set>
                                    <p:animEffect filter="fade" transition="in">
                                      <p:cBhvr>
                                        <p:cTn dur="1000"/>
                                        <p:tgtEl>
                                          <p:spTgt spid="4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6" st="6"/>
                                            </p:txEl>
                                          </p:spTgt>
                                        </p:tgtEl>
                                        <p:attrNameLst>
                                          <p:attrName>style.visibility</p:attrName>
                                        </p:attrNameLst>
                                      </p:cBhvr>
                                      <p:to>
                                        <p:strVal val="visible"/>
                                      </p:to>
                                    </p:set>
                                    <p:animEffect filter="fade" transition="in">
                                      <p:cBhvr>
                                        <p:cTn dur="1000"/>
                                        <p:tgtEl>
                                          <p:spTgt spid="4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7" st="7"/>
                                            </p:txEl>
                                          </p:spTgt>
                                        </p:tgtEl>
                                        <p:attrNameLst>
                                          <p:attrName>style.visibility</p:attrName>
                                        </p:attrNameLst>
                                      </p:cBhvr>
                                      <p:to>
                                        <p:strVal val="visible"/>
                                      </p:to>
                                    </p:set>
                                    <p:animEffect filter="fade" transition="in">
                                      <p:cBhvr>
                                        <p:cTn dur="1000"/>
                                        <p:tgtEl>
                                          <p:spTgt spid="44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8" st="8"/>
                                            </p:txEl>
                                          </p:spTgt>
                                        </p:tgtEl>
                                        <p:attrNameLst>
                                          <p:attrName>style.visibility</p:attrName>
                                        </p:attrNameLst>
                                      </p:cBhvr>
                                      <p:to>
                                        <p:strVal val="visible"/>
                                      </p:to>
                                    </p:set>
                                    <p:animEffect filter="fade" transition="in">
                                      <p:cBhvr>
                                        <p:cTn dur="1000"/>
                                        <p:tgtEl>
                                          <p:spTgt spid="44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9" st="9"/>
                                            </p:txEl>
                                          </p:spTgt>
                                        </p:tgtEl>
                                        <p:attrNameLst>
                                          <p:attrName>style.visibility</p:attrName>
                                        </p:attrNameLst>
                                      </p:cBhvr>
                                      <p:to>
                                        <p:strVal val="visible"/>
                                      </p:to>
                                    </p:set>
                                    <p:animEffect filter="fade" transition="in">
                                      <p:cBhvr>
                                        <p:cTn dur="1000"/>
                                        <p:tgtEl>
                                          <p:spTgt spid="44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10" st="10"/>
                                            </p:txEl>
                                          </p:spTgt>
                                        </p:tgtEl>
                                        <p:attrNameLst>
                                          <p:attrName>style.visibility</p:attrName>
                                        </p:attrNameLst>
                                      </p:cBhvr>
                                      <p:to>
                                        <p:strVal val="visible"/>
                                      </p:to>
                                    </p:set>
                                    <p:animEffect filter="fade" transition="in">
                                      <p:cBhvr>
                                        <p:cTn dur="1000"/>
                                        <p:tgtEl>
                                          <p:spTgt spid="44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2"/>
          <p:cNvSpPr txBox="1"/>
          <p:nvPr>
            <p:ph type="title"/>
          </p:nvPr>
        </p:nvSpPr>
        <p:spPr>
          <a:xfrm>
            <a:off x="356850" y="635875"/>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Julie</a:t>
            </a:r>
            <a:r>
              <a:rPr b="1" lang="en" sz="3000">
                <a:solidFill>
                  <a:schemeClr val="dk1"/>
                </a:solidFill>
                <a:latin typeface="Nunito"/>
                <a:ea typeface="Nunito"/>
                <a:cs typeface="Nunito"/>
                <a:sym typeface="Nunito"/>
              </a:rPr>
              <a:t>: HMWs</a:t>
            </a:r>
            <a:endParaRPr b="1" sz="3000">
              <a:solidFill>
                <a:schemeClr val="dk1"/>
              </a:solidFill>
              <a:latin typeface="Nunito"/>
              <a:ea typeface="Nunito"/>
              <a:cs typeface="Nunito"/>
              <a:sym typeface="Nunito"/>
            </a:endParaRPr>
          </a:p>
          <a:p>
            <a:pPr indent="0" lvl="0" marL="0" rtl="0" algn="l">
              <a:spcBef>
                <a:spcPts val="0"/>
              </a:spcBef>
              <a:spcAft>
                <a:spcPts val="0"/>
              </a:spcAft>
              <a:buNone/>
            </a:pPr>
            <a:r>
              <a:t/>
            </a:r>
            <a:endParaRPr b="1" sz="3000">
              <a:solidFill>
                <a:schemeClr val="dk1"/>
              </a:solidFill>
              <a:latin typeface="Nunito"/>
              <a:ea typeface="Nunito"/>
              <a:cs typeface="Nunito"/>
              <a:sym typeface="Nunito"/>
            </a:endParaRPr>
          </a:p>
        </p:txBody>
      </p:sp>
      <p:sp>
        <p:nvSpPr>
          <p:cNvPr id="447" name="Google Shape;447;p42"/>
          <p:cNvSpPr txBox="1"/>
          <p:nvPr/>
        </p:nvSpPr>
        <p:spPr>
          <a:xfrm>
            <a:off x="559175" y="1803650"/>
            <a:ext cx="7721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HMW u</a:t>
            </a:r>
            <a:r>
              <a:rPr lang="en" sz="1800">
                <a:solidFill>
                  <a:schemeClr val="dk1"/>
                </a:solidFill>
                <a:latin typeface="Nunito"/>
                <a:ea typeface="Nunito"/>
                <a:cs typeface="Nunito"/>
                <a:sym typeface="Nunito"/>
              </a:rPr>
              <a:t>tilize an individual's context to derive insights that boost their productivity?</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HMW l</a:t>
            </a:r>
            <a:r>
              <a:rPr lang="en" sz="1800">
                <a:solidFill>
                  <a:schemeClr val="dk1"/>
                </a:solidFill>
                <a:latin typeface="Nunito"/>
                <a:ea typeface="Nunito"/>
                <a:cs typeface="Nunito"/>
                <a:sym typeface="Nunito"/>
              </a:rPr>
              <a:t>ower the barrier of mental energy required for different tasks?</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b="1" lang="en" sz="1800">
                <a:solidFill>
                  <a:schemeClr val="dk1"/>
                </a:solidFill>
                <a:latin typeface="Nunito"/>
                <a:ea typeface="Nunito"/>
                <a:cs typeface="Nunito"/>
                <a:sym typeface="Nunito"/>
              </a:rPr>
              <a:t>HMW enable people to bring awareness to their existing lifestyle habits? </a:t>
            </a:r>
            <a:endParaRPr b="1" sz="1800">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25"/>
          <p:cNvSpPr txBox="1"/>
          <p:nvPr>
            <p:ph idx="4294967295" type="title"/>
          </p:nvPr>
        </p:nvSpPr>
        <p:spPr>
          <a:xfrm>
            <a:off x="440400" y="286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Team </a:t>
            </a:r>
            <a:r>
              <a:rPr b="1" lang="en">
                <a:latin typeface="Nunito"/>
                <a:ea typeface="Nunito"/>
                <a:cs typeface="Nunito"/>
                <a:sym typeface="Nunito"/>
              </a:rPr>
              <a:t>Intros</a:t>
            </a:r>
            <a:endParaRPr b="1">
              <a:latin typeface="Nunito"/>
              <a:ea typeface="Nunito"/>
              <a:cs typeface="Nunito"/>
              <a:sym typeface="Nunito"/>
            </a:endParaRPr>
          </a:p>
        </p:txBody>
      </p:sp>
      <p:sp>
        <p:nvSpPr>
          <p:cNvPr id="310" name="Google Shape;310;p25"/>
          <p:cNvSpPr txBox="1"/>
          <p:nvPr>
            <p:ph idx="4294967295" type="subTitle"/>
          </p:nvPr>
        </p:nvSpPr>
        <p:spPr>
          <a:xfrm>
            <a:off x="720000" y="3280163"/>
            <a:ext cx="23055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Maroua</a:t>
            </a:r>
            <a:endParaRPr/>
          </a:p>
        </p:txBody>
      </p:sp>
      <p:sp>
        <p:nvSpPr>
          <p:cNvPr id="311" name="Google Shape;311;p25"/>
          <p:cNvSpPr txBox="1"/>
          <p:nvPr>
            <p:ph idx="4294967295" type="subTitle"/>
          </p:nvPr>
        </p:nvSpPr>
        <p:spPr>
          <a:xfrm>
            <a:off x="2953100" y="3280175"/>
            <a:ext cx="23055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
        <p:nvSpPr>
          <p:cNvPr id="312" name="Google Shape;312;p25"/>
          <p:cNvSpPr txBox="1"/>
          <p:nvPr>
            <p:ph idx="4294967295" type="subTitle"/>
          </p:nvPr>
        </p:nvSpPr>
        <p:spPr>
          <a:xfrm>
            <a:off x="5042612" y="3053975"/>
            <a:ext cx="20757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Taralyn </a:t>
            </a:r>
            <a:endParaRPr/>
          </a:p>
        </p:txBody>
      </p:sp>
      <p:sp>
        <p:nvSpPr>
          <p:cNvPr id="313" name="Google Shape;313;p25"/>
          <p:cNvSpPr txBox="1"/>
          <p:nvPr>
            <p:ph idx="4294967295" type="subTitle"/>
          </p:nvPr>
        </p:nvSpPr>
        <p:spPr>
          <a:xfrm>
            <a:off x="7409675" y="3235725"/>
            <a:ext cx="23055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Varsha</a:t>
            </a:r>
            <a:endParaRPr/>
          </a:p>
        </p:txBody>
      </p:sp>
      <p:sp>
        <p:nvSpPr>
          <p:cNvPr id="314" name="Google Shape;314;p25"/>
          <p:cNvSpPr txBox="1"/>
          <p:nvPr/>
        </p:nvSpPr>
        <p:spPr>
          <a:xfrm>
            <a:off x="585800" y="3735150"/>
            <a:ext cx="15123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Nunito"/>
                <a:ea typeface="Nunito"/>
                <a:cs typeface="Nunito"/>
                <a:sym typeface="Nunito"/>
              </a:rPr>
              <a:t>Class of 2026</a:t>
            </a:r>
            <a:endParaRPr b="1"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Computer Science,</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Human Computer Interaction</a:t>
            </a:r>
            <a:endParaRPr sz="1100">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315" name="Google Shape;315;p25"/>
          <p:cNvSpPr txBox="1"/>
          <p:nvPr/>
        </p:nvSpPr>
        <p:spPr>
          <a:xfrm>
            <a:off x="5042600" y="3642600"/>
            <a:ext cx="1893600" cy="90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100">
                <a:solidFill>
                  <a:schemeClr val="dk1"/>
                </a:solidFill>
                <a:latin typeface="Nunito"/>
                <a:ea typeface="Nunito"/>
                <a:cs typeface="Nunito"/>
                <a:sym typeface="Nunito"/>
              </a:rPr>
              <a:t>Class</a:t>
            </a:r>
            <a:r>
              <a:rPr b="1" lang="en"/>
              <a:t> </a:t>
            </a:r>
            <a:r>
              <a:rPr b="1" lang="en" sz="1100">
                <a:solidFill>
                  <a:schemeClr val="dk1"/>
                </a:solidFill>
                <a:latin typeface="Nunito"/>
                <a:ea typeface="Nunito"/>
                <a:cs typeface="Nunito"/>
                <a:sym typeface="Nunito"/>
              </a:rPr>
              <a:t>of 2026</a:t>
            </a:r>
            <a:endParaRPr b="1"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Computer Science,</a:t>
            </a:r>
            <a:endParaRPr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Human Computer Interaction</a:t>
            </a:r>
            <a:endParaRPr sz="1100">
              <a:solidFill>
                <a:schemeClr val="dk1"/>
              </a:solidFill>
              <a:latin typeface="Nunito"/>
              <a:ea typeface="Nunito"/>
              <a:cs typeface="Nunito"/>
              <a:sym typeface="Nunito"/>
            </a:endParaRPr>
          </a:p>
        </p:txBody>
      </p:sp>
      <p:sp>
        <p:nvSpPr>
          <p:cNvPr id="316" name="Google Shape;316;p25"/>
          <p:cNvSpPr txBox="1"/>
          <p:nvPr/>
        </p:nvSpPr>
        <p:spPr>
          <a:xfrm>
            <a:off x="7219250" y="3665700"/>
            <a:ext cx="2003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100">
                <a:solidFill>
                  <a:schemeClr val="dk1"/>
                </a:solidFill>
                <a:latin typeface="Nunito"/>
                <a:ea typeface="Nunito"/>
                <a:cs typeface="Nunito"/>
                <a:sym typeface="Nunito"/>
              </a:rPr>
              <a:t>Class of 2026</a:t>
            </a:r>
            <a:endParaRPr b="1"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Computer Science,</a:t>
            </a:r>
            <a:endParaRPr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Human Computer </a:t>
            </a:r>
            <a:endParaRPr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Interaction</a:t>
            </a:r>
            <a:endParaRPr/>
          </a:p>
        </p:txBody>
      </p:sp>
      <p:pic>
        <p:nvPicPr>
          <p:cNvPr id="317" name="Google Shape;317;p25"/>
          <p:cNvPicPr preferRelativeResize="0"/>
          <p:nvPr/>
        </p:nvPicPr>
        <p:blipFill>
          <a:blip r:embed="rId3">
            <a:alphaModFix/>
          </a:blip>
          <a:stretch>
            <a:fillRect/>
          </a:stretch>
        </p:blipFill>
        <p:spPr>
          <a:xfrm>
            <a:off x="4656800" y="1305350"/>
            <a:ext cx="1648500" cy="1915800"/>
          </a:xfrm>
          <a:prstGeom prst="roundRect">
            <a:avLst>
              <a:gd fmla="val 16667" name="adj"/>
            </a:avLst>
          </a:prstGeom>
          <a:noFill/>
          <a:ln>
            <a:noFill/>
          </a:ln>
        </p:spPr>
      </p:pic>
      <p:pic>
        <p:nvPicPr>
          <p:cNvPr id="318" name="Google Shape;318;p25"/>
          <p:cNvPicPr preferRelativeResize="0"/>
          <p:nvPr/>
        </p:nvPicPr>
        <p:blipFill rotWithShape="1">
          <a:blip r:embed="rId4">
            <a:alphaModFix/>
          </a:blip>
          <a:srcRect b="0" l="25325" r="17788" t="0"/>
          <a:stretch/>
        </p:blipFill>
        <p:spPr>
          <a:xfrm>
            <a:off x="7157525" y="1283125"/>
            <a:ext cx="1512300" cy="1915800"/>
          </a:xfrm>
          <a:prstGeom prst="roundRect">
            <a:avLst>
              <a:gd fmla="val 16667" name="adj"/>
            </a:avLst>
          </a:prstGeom>
          <a:noFill/>
          <a:ln>
            <a:noFill/>
          </a:ln>
        </p:spPr>
      </p:pic>
      <p:pic>
        <p:nvPicPr>
          <p:cNvPr id="319" name="Google Shape;319;p25"/>
          <p:cNvPicPr preferRelativeResize="0"/>
          <p:nvPr/>
        </p:nvPicPr>
        <p:blipFill rotWithShape="1">
          <a:blip r:embed="rId5">
            <a:alphaModFix/>
          </a:blip>
          <a:srcRect b="0" l="9834" r="12849" t="0"/>
          <a:stretch/>
        </p:blipFill>
        <p:spPr>
          <a:xfrm>
            <a:off x="440400" y="1331750"/>
            <a:ext cx="1380000" cy="1915800"/>
          </a:xfrm>
          <a:prstGeom prst="roundRect">
            <a:avLst>
              <a:gd fmla="val 16667" name="adj"/>
            </a:avLst>
          </a:prstGeom>
          <a:noFill/>
          <a:ln>
            <a:noFill/>
          </a:ln>
        </p:spPr>
      </p:pic>
      <p:sp>
        <p:nvSpPr>
          <p:cNvPr id="320" name="Google Shape;320;p25"/>
          <p:cNvSpPr txBox="1"/>
          <p:nvPr/>
        </p:nvSpPr>
        <p:spPr>
          <a:xfrm>
            <a:off x="2523113" y="3750300"/>
            <a:ext cx="17334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100">
                <a:solidFill>
                  <a:schemeClr val="dk1"/>
                </a:solidFill>
                <a:latin typeface="Nunito"/>
                <a:ea typeface="Nunito"/>
                <a:cs typeface="Nunito"/>
                <a:sym typeface="Nunito"/>
              </a:rPr>
              <a:t>Class of 2024 (2025?)</a:t>
            </a:r>
            <a:endParaRPr b="1"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Mechanical Engineering,</a:t>
            </a:r>
            <a:endParaRPr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Product Realization</a:t>
            </a:r>
            <a:endParaRPr sz="1100">
              <a:solidFill>
                <a:schemeClr val="dk1"/>
              </a:solidFill>
              <a:latin typeface="Nunito"/>
              <a:ea typeface="Nunito"/>
              <a:cs typeface="Nunito"/>
              <a:sym typeface="Nunito"/>
            </a:endParaRPr>
          </a:p>
        </p:txBody>
      </p:sp>
      <p:pic>
        <p:nvPicPr>
          <p:cNvPr id="321" name="Google Shape;321;p25"/>
          <p:cNvPicPr preferRelativeResize="0"/>
          <p:nvPr/>
        </p:nvPicPr>
        <p:blipFill>
          <a:blip r:embed="rId6">
            <a:alphaModFix/>
          </a:blip>
          <a:stretch>
            <a:fillRect/>
          </a:stretch>
        </p:blipFill>
        <p:spPr>
          <a:xfrm>
            <a:off x="2523125" y="1282475"/>
            <a:ext cx="1430949" cy="19615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3"/>
          <p:cNvSpPr txBox="1"/>
          <p:nvPr>
            <p:ph type="title"/>
          </p:nvPr>
        </p:nvSpPr>
        <p:spPr>
          <a:xfrm>
            <a:off x="356850" y="16165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Dr. V</a:t>
            </a:r>
            <a:r>
              <a:rPr b="1" lang="en" sz="3000">
                <a:solidFill>
                  <a:schemeClr val="dk1"/>
                </a:solidFill>
                <a:latin typeface="Nunito"/>
                <a:ea typeface="Nunito"/>
                <a:cs typeface="Nunito"/>
                <a:sym typeface="Nunito"/>
              </a:rPr>
              <a:t>: New POV</a:t>
            </a:r>
            <a:endParaRPr b="1" sz="3000">
              <a:solidFill>
                <a:schemeClr val="dk1"/>
              </a:solidFill>
              <a:latin typeface="Nunito"/>
              <a:ea typeface="Nunito"/>
              <a:cs typeface="Nunito"/>
              <a:sym typeface="Nunito"/>
            </a:endParaRPr>
          </a:p>
          <a:p>
            <a:pPr indent="0" lvl="0" marL="0" rtl="0" algn="l">
              <a:spcBef>
                <a:spcPts val="0"/>
              </a:spcBef>
              <a:spcAft>
                <a:spcPts val="0"/>
              </a:spcAft>
              <a:buNone/>
            </a:pPr>
            <a:r>
              <a:t/>
            </a:r>
            <a:endParaRPr sz="3000">
              <a:solidFill>
                <a:schemeClr val="dk1"/>
              </a:solidFill>
              <a:latin typeface="Paytone One"/>
              <a:ea typeface="Paytone One"/>
              <a:cs typeface="Paytone One"/>
              <a:sym typeface="Paytone One"/>
            </a:endParaRPr>
          </a:p>
        </p:txBody>
      </p:sp>
      <p:sp>
        <p:nvSpPr>
          <p:cNvPr id="453" name="Google Shape;453;p43"/>
          <p:cNvSpPr txBox="1"/>
          <p:nvPr/>
        </p:nvSpPr>
        <p:spPr>
          <a:xfrm>
            <a:off x="483425" y="840525"/>
            <a:ext cx="7323000" cy="398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We met…</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Dr. V, </a:t>
            </a:r>
            <a:r>
              <a:rPr lang="en" sz="1600">
                <a:solidFill>
                  <a:schemeClr val="dk1"/>
                </a:solidFill>
                <a:latin typeface="Nunito"/>
                <a:ea typeface="Nunito"/>
                <a:cs typeface="Nunito"/>
                <a:sym typeface="Nunito"/>
              </a:rPr>
              <a:t>an interventional radiologist from Sacramento who considers himself a high-strung workaholic who is dedicated and meticulous about his work. </a:t>
            </a:r>
            <a:endParaRPr sz="1600">
              <a:solidFill>
                <a:schemeClr val="dk1"/>
              </a:solidFill>
              <a:latin typeface="Nunito"/>
              <a:ea typeface="Nunito"/>
              <a:cs typeface="Nunito"/>
              <a:sym typeface="Nunito"/>
            </a:endParaRPr>
          </a:p>
          <a:p>
            <a:pPr indent="0" lvl="0" marL="457200" rtl="0" algn="l">
              <a:spcBef>
                <a:spcPts val="0"/>
              </a:spcBef>
              <a:spcAft>
                <a:spcPts val="0"/>
              </a:spcAft>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Nunito"/>
                <a:ea typeface="Nunito"/>
                <a:cs typeface="Nunito"/>
                <a:sym typeface="Nunito"/>
              </a:rPr>
              <a:t>We were surprised to notice…</a:t>
            </a:r>
            <a:endParaRPr b="1"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Despite his willingness to work on a team, he struggles to trust others and rather not delegate his tasks as he is worried about their quality of work. </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Nunito"/>
                <a:ea typeface="Nunito"/>
                <a:cs typeface="Nunito"/>
                <a:sym typeface="Nunito"/>
              </a:rPr>
              <a:t>We wonder if it means…</a:t>
            </a:r>
            <a:endParaRPr b="1"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His lack of trust with delegation stems from the need for direct impact.</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Nunito"/>
                <a:ea typeface="Nunito"/>
                <a:cs typeface="Nunito"/>
                <a:sym typeface="Nunito"/>
              </a:rPr>
              <a:t>It would be game changing if…</a:t>
            </a:r>
            <a:endParaRPr b="1"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we can provide reassurance when he feels his impact is indirect</a:t>
            </a:r>
            <a:endParaRPr sz="16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animEffect filter="fade" transition="in">
                                      <p:cBhvr>
                                        <p:cTn dur="1000"/>
                                        <p:tgtEl>
                                          <p:spTgt spid="4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1" st="1"/>
                                            </p:txEl>
                                          </p:spTgt>
                                        </p:tgtEl>
                                        <p:attrNameLst>
                                          <p:attrName>style.visibility</p:attrName>
                                        </p:attrNameLst>
                                      </p:cBhvr>
                                      <p:to>
                                        <p:strVal val="visible"/>
                                      </p:to>
                                    </p:set>
                                    <p:animEffect filter="fade" transition="in">
                                      <p:cBhvr>
                                        <p:cTn dur="1000"/>
                                        <p:tgtEl>
                                          <p:spTgt spid="4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2" st="2"/>
                                            </p:txEl>
                                          </p:spTgt>
                                        </p:tgtEl>
                                        <p:attrNameLst>
                                          <p:attrName>style.visibility</p:attrName>
                                        </p:attrNameLst>
                                      </p:cBhvr>
                                      <p:to>
                                        <p:strVal val="visible"/>
                                      </p:to>
                                    </p:set>
                                    <p:animEffect filter="fade" transition="in">
                                      <p:cBhvr>
                                        <p:cTn dur="1000"/>
                                        <p:tgtEl>
                                          <p:spTgt spid="4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3" st="3"/>
                                            </p:txEl>
                                          </p:spTgt>
                                        </p:tgtEl>
                                        <p:attrNameLst>
                                          <p:attrName>style.visibility</p:attrName>
                                        </p:attrNameLst>
                                      </p:cBhvr>
                                      <p:to>
                                        <p:strVal val="visible"/>
                                      </p:to>
                                    </p:set>
                                    <p:animEffect filter="fade" transition="in">
                                      <p:cBhvr>
                                        <p:cTn dur="1000"/>
                                        <p:tgtEl>
                                          <p:spTgt spid="4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4" st="4"/>
                                            </p:txEl>
                                          </p:spTgt>
                                        </p:tgtEl>
                                        <p:attrNameLst>
                                          <p:attrName>style.visibility</p:attrName>
                                        </p:attrNameLst>
                                      </p:cBhvr>
                                      <p:to>
                                        <p:strVal val="visible"/>
                                      </p:to>
                                    </p:set>
                                    <p:animEffect filter="fade" transition="in">
                                      <p:cBhvr>
                                        <p:cTn dur="1000"/>
                                        <p:tgtEl>
                                          <p:spTgt spid="4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5" st="5"/>
                                            </p:txEl>
                                          </p:spTgt>
                                        </p:tgtEl>
                                        <p:attrNameLst>
                                          <p:attrName>style.visibility</p:attrName>
                                        </p:attrNameLst>
                                      </p:cBhvr>
                                      <p:to>
                                        <p:strVal val="visible"/>
                                      </p:to>
                                    </p:set>
                                    <p:animEffect filter="fade" transition="in">
                                      <p:cBhvr>
                                        <p:cTn dur="1000"/>
                                        <p:tgtEl>
                                          <p:spTgt spid="4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6" st="6"/>
                                            </p:txEl>
                                          </p:spTgt>
                                        </p:tgtEl>
                                        <p:attrNameLst>
                                          <p:attrName>style.visibility</p:attrName>
                                        </p:attrNameLst>
                                      </p:cBhvr>
                                      <p:to>
                                        <p:strVal val="visible"/>
                                      </p:to>
                                    </p:set>
                                    <p:animEffect filter="fade" transition="in">
                                      <p:cBhvr>
                                        <p:cTn dur="1000"/>
                                        <p:tgtEl>
                                          <p:spTgt spid="4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7" st="7"/>
                                            </p:txEl>
                                          </p:spTgt>
                                        </p:tgtEl>
                                        <p:attrNameLst>
                                          <p:attrName>style.visibility</p:attrName>
                                        </p:attrNameLst>
                                      </p:cBhvr>
                                      <p:to>
                                        <p:strVal val="visible"/>
                                      </p:to>
                                    </p:set>
                                    <p:animEffect filter="fade" transition="in">
                                      <p:cBhvr>
                                        <p:cTn dur="1000"/>
                                        <p:tgtEl>
                                          <p:spTgt spid="4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8" st="8"/>
                                            </p:txEl>
                                          </p:spTgt>
                                        </p:tgtEl>
                                        <p:attrNameLst>
                                          <p:attrName>style.visibility</p:attrName>
                                        </p:attrNameLst>
                                      </p:cBhvr>
                                      <p:to>
                                        <p:strVal val="visible"/>
                                      </p:to>
                                    </p:set>
                                    <p:animEffect filter="fade" transition="in">
                                      <p:cBhvr>
                                        <p:cTn dur="1000"/>
                                        <p:tgtEl>
                                          <p:spTgt spid="4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9" st="9"/>
                                            </p:txEl>
                                          </p:spTgt>
                                        </p:tgtEl>
                                        <p:attrNameLst>
                                          <p:attrName>style.visibility</p:attrName>
                                        </p:attrNameLst>
                                      </p:cBhvr>
                                      <p:to>
                                        <p:strVal val="visible"/>
                                      </p:to>
                                    </p:set>
                                    <p:animEffect filter="fade" transition="in">
                                      <p:cBhvr>
                                        <p:cTn dur="1000"/>
                                        <p:tgtEl>
                                          <p:spTgt spid="45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10" st="10"/>
                                            </p:txEl>
                                          </p:spTgt>
                                        </p:tgtEl>
                                        <p:attrNameLst>
                                          <p:attrName>style.visibility</p:attrName>
                                        </p:attrNameLst>
                                      </p:cBhvr>
                                      <p:to>
                                        <p:strVal val="visible"/>
                                      </p:to>
                                    </p:set>
                                    <p:animEffect filter="fade" transition="in">
                                      <p:cBhvr>
                                        <p:cTn dur="1000"/>
                                        <p:tgtEl>
                                          <p:spTgt spid="453">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4"/>
          <p:cNvSpPr txBox="1"/>
          <p:nvPr>
            <p:ph type="title"/>
          </p:nvPr>
        </p:nvSpPr>
        <p:spPr>
          <a:xfrm>
            <a:off x="356850" y="465625"/>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Dr. V</a:t>
            </a:r>
            <a:r>
              <a:rPr b="1" lang="en" sz="3000">
                <a:solidFill>
                  <a:schemeClr val="dk1"/>
                </a:solidFill>
                <a:latin typeface="Nunito"/>
                <a:ea typeface="Nunito"/>
                <a:cs typeface="Nunito"/>
                <a:sym typeface="Nunito"/>
              </a:rPr>
              <a:t>: HMWs</a:t>
            </a:r>
            <a:endParaRPr b="1" sz="3000">
              <a:solidFill>
                <a:schemeClr val="dk1"/>
              </a:solidFill>
              <a:latin typeface="Nunito"/>
              <a:ea typeface="Nunito"/>
              <a:cs typeface="Nunito"/>
              <a:sym typeface="Nunito"/>
            </a:endParaRPr>
          </a:p>
          <a:p>
            <a:pPr indent="0" lvl="0" marL="0" rtl="0" algn="l">
              <a:spcBef>
                <a:spcPts val="0"/>
              </a:spcBef>
              <a:spcAft>
                <a:spcPts val="0"/>
              </a:spcAft>
              <a:buNone/>
            </a:pPr>
            <a:r>
              <a:t/>
            </a:r>
            <a:endParaRPr sz="3000">
              <a:solidFill>
                <a:schemeClr val="dk1"/>
              </a:solidFill>
              <a:latin typeface="Paytone One"/>
              <a:ea typeface="Paytone One"/>
              <a:cs typeface="Paytone One"/>
              <a:sym typeface="Paytone One"/>
            </a:endParaRPr>
          </a:p>
        </p:txBody>
      </p:sp>
      <p:sp>
        <p:nvSpPr>
          <p:cNvPr id="459" name="Google Shape;459;p44"/>
          <p:cNvSpPr txBox="1"/>
          <p:nvPr/>
        </p:nvSpPr>
        <p:spPr>
          <a:xfrm>
            <a:off x="510500" y="1616775"/>
            <a:ext cx="76728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HMW encourage highly attentive individuals to trust others?</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HMW reframe negative feelings associated with stress into constructive experiences?</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b="1" lang="en" sz="1800">
                <a:solidFill>
                  <a:schemeClr val="dk1"/>
                </a:solidFill>
                <a:latin typeface="Nunito"/>
                <a:ea typeface="Nunito"/>
                <a:cs typeface="Nunito"/>
                <a:sym typeface="Nunito"/>
              </a:rPr>
              <a:t>HMW mimic the feeling of direct impact, even when that may not be present?</a:t>
            </a:r>
            <a:endParaRPr b="1" sz="1800">
              <a:solidFill>
                <a:schemeClr val="dk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45"/>
          <p:cNvSpPr txBox="1"/>
          <p:nvPr>
            <p:ph idx="4294967295" type="title"/>
          </p:nvPr>
        </p:nvSpPr>
        <p:spPr>
          <a:xfrm>
            <a:off x="696600" y="2323975"/>
            <a:ext cx="5589900" cy="16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700">
                <a:latin typeface="Nunito"/>
                <a:ea typeface="Nunito"/>
                <a:cs typeface="Nunito"/>
                <a:sym typeface="Nunito"/>
              </a:rPr>
              <a:t>Solutions and Experience Prototypes</a:t>
            </a:r>
            <a:endParaRPr b="1" sz="3700">
              <a:latin typeface="Nunito"/>
              <a:ea typeface="Nunito"/>
              <a:cs typeface="Nunito"/>
              <a:sym typeface="Nunito"/>
            </a:endParaRPr>
          </a:p>
        </p:txBody>
      </p:sp>
      <p:sp>
        <p:nvSpPr>
          <p:cNvPr id="465" name="Google Shape;465;p45"/>
          <p:cNvSpPr txBox="1"/>
          <p:nvPr/>
        </p:nvSpPr>
        <p:spPr>
          <a:xfrm>
            <a:off x="-109450" y="1645175"/>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dk1"/>
                </a:solidFill>
                <a:latin typeface="Nunito"/>
                <a:ea typeface="Nunito"/>
                <a:cs typeface="Nunito"/>
                <a:sym typeface="Nunito"/>
              </a:rPr>
              <a:t>03</a:t>
            </a:r>
            <a:endParaRPr b="1">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6"/>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471" name="Google Shape;471;p46"/>
          <p:cNvSpPr txBox="1"/>
          <p:nvPr>
            <p:ph idx="4294967295" type="subTitle"/>
          </p:nvPr>
        </p:nvSpPr>
        <p:spPr>
          <a:xfrm>
            <a:off x="2499000" y="2122275"/>
            <a:ext cx="4146000" cy="17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app where young individuals can swipe left or right on unconventional career exploration activities, partnered with local companies and organizations. Users are encouraged to perform tasks and reflect on their experiences, cultivating a culture of learning and discovery.</a:t>
            </a:r>
            <a:endParaRPr/>
          </a:p>
        </p:txBody>
      </p:sp>
      <p:sp>
        <p:nvSpPr>
          <p:cNvPr id="472" name="Google Shape;472;p46"/>
          <p:cNvSpPr txBox="1"/>
          <p:nvPr/>
        </p:nvSpPr>
        <p:spPr>
          <a:xfrm>
            <a:off x="2320050" y="772250"/>
            <a:ext cx="4503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Nunito"/>
                <a:ea typeface="Nunito"/>
                <a:cs typeface="Nunito"/>
                <a:sym typeface="Nunito"/>
              </a:rPr>
              <a:t>HMW empower young individuals to explore future possibilities without feeling restricted by convention?</a:t>
            </a:r>
            <a:endParaRPr b="1">
              <a:solidFill>
                <a:schemeClr val="lt2"/>
              </a:solidFill>
              <a:latin typeface="Nunito"/>
              <a:ea typeface="Nunito"/>
              <a:cs typeface="Nunito"/>
              <a:sym typeface="Nunito"/>
            </a:endParaRPr>
          </a:p>
          <a:p>
            <a:pPr indent="0" lvl="0" marL="0" rtl="0" algn="ctr">
              <a:spcBef>
                <a:spcPts val="0"/>
              </a:spcBef>
              <a:spcAft>
                <a:spcPts val="0"/>
              </a:spcAft>
              <a:buNone/>
            </a:pPr>
            <a:r>
              <a:t/>
            </a:r>
            <a:endParaRPr b="1">
              <a:solidFill>
                <a:schemeClr val="lt2"/>
              </a:solidFill>
              <a:latin typeface="Nunito"/>
              <a:ea typeface="Nunito"/>
              <a:cs typeface="Nunito"/>
              <a:sym typeface="Nunito"/>
            </a:endParaRPr>
          </a:p>
          <a:p>
            <a:pPr indent="0" lvl="0" marL="0" rtl="0" algn="ctr">
              <a:spcBef>
                <a:spcPts val="0"/>
              </a:spcBef>
              <a:spcAft>
                <a:spcPts val="0"/>
              </a:spcAft>
              <a:buNone/>
            </a:pPr>
            <a:r>
              <a:t/>
            </a:r>
            <a:endParaRPr b="1">
              <a:solidFill>
                <a:schemeClr val="lt2"/>
              </a:solidFill>
              <a:latin typeface="Nunito"/>
              <a:ea typeface="Nunito"/>
              <a:cs typeface="Nunito"/>
              <a:sym typeface="Nunito"/>
            </a:endParaRPr>
          </a:p>
        </p:txBody>
      </p:sp>
      <p:sp>
        <p:nvSpPr>
          <p:cNvPr id="473" name="Google Shape;473;p46"/>
          <p:cNvSpPr txBox="1"/>
          <p:nvPr/>
        </p:nvSpPr>
        <p:spPr>
          <a:xfrm>
            <a:off x="2426050" y="1506675"/>
            <a:ext cx="4503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dk1"/>
                </a:solidFill>
                <a:latin typeface="Nunito"/>
                <a:ea typeface="Nunito"/>
                <a:cs typeface="Nunito"/>
                <a:sym typeface="Nunito"/>
              </a:rPr>
              <a:t>Solution 1</a:t>
            </a:r>
            <a:endParaRPr sz="3300">
              <a:solidFill>
                <a:schemeClr val="dk1"/>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7"/>
          <p:cNvSpPr txBox="1"/>
          <p:nvPr>
            <p:ph type="title"/>
          </p:nvPr>
        </p:nvSpPr>
        <p:spPr>
          <a:xfrm>
            <a:off x="116000" y="10085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Problem &amp; Solution #1</a:t>
            </a:r>
            <a:endParaRPr b="1" sz="3000">
              <a:solidFill>
                <a:schemeClr val="dk1"/>
              </a:solidFill>
              <a:latin typeface="Nunito"/>
              <a:ea typeface="Nunito"/>
              <a:cs typeface="Nunito"/>
              <a:sym typeface="Nunito"/>
            </a:endParaRPr>
          </a:p>
          <a:p>
            <a:pPr indent="0" lvl="0" marL="0" rtl="0" algn="l">
              <a:spcBef>
                <a:spcPts val="0"/>
              </a:spcBef>
              <a:spcAft>
                <a:spcPts val="0"/>
              </a:spcAft>
              <a:buNone/>
            </a:pPr>
            <a:r>
              <a:t/>
            </a:r>
            <a:endParaRPr sz="3000">
              <a:solidFill>
                <a:schemeClr val="dk1"/>
              </a:solidFill>
              <a:latin typeface="Nunito"/>
              <a:ea typeface="Nunito"/>
              <a:cs typeface="Nunito"/>
              <a:sym typeface="Nunito"/>
            </a:endParaRPr>
          </a:p>
        </p:txBody>
      </p:sp>
      <p:sp>
        <p:nvSpPr>
          <p:cNvPr id="479" name="Google Shape;479;p47"/>
          <p:cNvSpPr txBox="1"/>
          <p:nvPr>
            <p:ph idx="4294967295" type="body"/>
          </p:nvPr>
        </p:nvSpPr>
        <p:spPr>
          <a:xfrm>
            <a:off x="116000" y="632600"/>
            <a:ext cx="8663100" cy="4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04075"/>
                </a:solidFill>
              </a:rPr>
              <a:t>HMW empower young individuals to explore future possibilities without feeling restricted by convention?</a:t>
            </a:r>
            <a:endParaRPr i="1">
              <a:solidFill>
                <a:srgbClr val="404075"/>
              </a:solidFill>
            </a:endParaRPr>
          </a:p>
          <a:p>
            <a:pPr indent="0" lvl="0" marL="0" rtl="0" algn="l">
              <a:lnSpc>
                <a:spcPct val="100000"/>
              </a:lnSpc>
              <a:spcBef>
                <a:spcPts val="0"/>
              </a:spcBef>
              <a:spcAft>
                <a:spcPts val="0"/>
              </a:spcAft>
              <a:buNone/>
            </a:pPr>
            <a:r>
              <a:t/>
            </a:r>
            <a:endParaRPr i="1"/>
          </a:p>
        </p:txBody>
      </p:sp>
      <p:sp>
        <p:nvSpPr>
          <p:cNvPr id="480" name="Google Shape;480;p47"/>
          <p:cNvSpPr txBox="1"/>
          <p:nvPr/>
        </p:nvSpPr>
        <p:spPr>
          <a:xfrm>
            <a:off x="-1204300" y="58572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dk1"/>
              </a:solidFill>
              <a:latin typeface="Paytone One"/>
              <a:ea typeface="Paytone One"/>
              <a:cs typeface="Paytone One"/>
              <a:sym typeface="Paytone One"/>
            </a:endParaRPr>
          </a:p>
        </p:txBody>
      </p:sp>
      <p:sp>
        <p:nvSpPr>
          <p:cNvPr id="481" name="Google Shape;481;p47"/>
          <p:cNvSpPr txBox="1"/>
          <p:nvPr/>
        </p:nvSpPr>
        <p:spPr>
          <a:xfrm>
            <a:off x="116000" y="1154450"/>
            <a:ext cx="54567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404075"/>
                </a:solidFill>
                <a:latin typeface="Nunito"/>
                <a:ea typeface="Nunito"/>
                <a:cs typeface="Nunito"/>
                <a:sym typeface="Nunito"/>
              </a:rPr>
              <a:t>Solution: </a:t>
            </a:r>
            <a:r>
              <a:rPr lang="en" sz="1200">
                <a:solidFill>
                  <a:srgbClr val="404075"/>
                </a:solidFill>
                <a:latin typeface="Nunito"/>
                <a:ea typeface="Nunito"/>
                <a:cs typeface="Nunito"/>
                <a:sym typeface="Nunito"/>
              </a:rPr>
              <a:t>An app where young individuals can swipe left or right on </a:t>
            </a:r>
            <a:r>
              <a:rPr b="1" lang="en" sz="1200">
                <a:solidFill>
                  <a:schemeClr val="lt2"/>
                </a:solidFill>
                <a:latin typeface="Nunito"/>
                <a:ea typeface="Nunito"/>
                <a:cs typeface="Nunito"/>
                <a:sym typeface="Nunito"/>
              </a:rPr>
              <a:t>unconventional career exploration activities</a:t>
            </a:r>
            <a:r>
              <a:rPr lang="en" sz="1200">
                <a:solidFill>
                  <a:srgbClr val="404075"/>
                </a:solidFill>
                <a:latin typeface="Nunito"/>
                <a:ea typeface="Nunito"/>
                <a:cs typeface="Nunito"/>
                <a:sym typeface="Nunito"/>
              </a:rPr>
              <a:t>, partnered with local companies and organizations. Users are encouraged to perform tasks and reflect on their experiences, cultivating a culture of </a:t>
            </a:r>
            <a:r>
              <a:rPr b="1" lang="en" sz="1200">
                <a:solidFill>
                  <a:schemeClr val="lt2"/>
                </a:solidFill>
                <a:latin typeface="Nunito"/>
                <a:ea typeface="Nunito"/>
                <a:cs typeface="Nunito"/>
                <a:sym typeface="Nunito"/>
              </a:rPr>
              <a:t>learning and discovery</a:t>
            </a:r>
            <a:r>
              <a:rPr lang="en" sz="1200">
                <a:solidFill>
                  <a:srgbClr val="404075"/>
                </a:solidFill>
                <a:latin typeface="Nunito"/>
                <a:ea typeface="Nunito"/>
                <a:cs typeface="Nunito"/>
                <a:sym typeface="Nunito"/>
              </a:rPr>
              <a:t>.</a:t>
            </a:r>
            <a:endParaRPr sz="1200">
              <a:solidFill>
                <a:srgbClr val="404075"/>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404075"/>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rgbClr val="404075"/>
                </a:solidFill>
                <a:latin typeface="Nunito"/>
                <a:ea typeface="Nunito"/>
                <a:cs typeface="Nunito"/>
                <a:sym typeface="Nunito"/>
              </a:rPr>
              <a:t>Novelty: </a:t>
            </a:r>
            <a:r>
              <a:rPr lang="en" sz="1200">
                <a:solidFill>
                  <a:srgbClr val="404075"/>
                </a:solidFill>
                <a:latin typeface="Nunito"/>
                <a:ea typeface="Nunito"/>
                <a:cs typeface="Nunito"/>
                <a:sym typeface="Nunito"/>
              </a:rPr>
              <a:t>An </a:t>
            </a:r>
            <a:r>
              <a:rPr b="1" lang="en" sz="1200">
                <a:solidFill>
                  <a:schemeClr val="lt2"/>
                </a:solidFill>
                <a:latin typeface="Nunito"/>
                <a:ea typeface="Nunito"/>
                <a:cs typeface="Nunito"/>
                <a:sym typeface="Nunito"/>
              </a:rPr>
              <a:t>engaging, low-stakes </a:t>
            </a:r>
            <a:r>
              <a:rPr lang="en" sz="1200">
                <a:solidFill>
                  <a:srgbClr val="404075"/>
                </a:solidFill>
                <a:latin typeface="Nunito"/>
                <a:ea typeface="Nunito"/>
                <a:cs typeface="Nunito"/>
                <a:sym typeface="Nunito"/>
              </a:rPr>
              <a:t>way to explore </a:t>
            </a:r>
            <a:r>
              <a:rPr b="1" lang="en" sz="1200">
                <a:solidFill>
                  <a:schemeClr val="lt2"/>
                </a:solidFill>
                <a:latin typeface="Nunito"/>
                <a:ea typeface="Nunito"/>
                <a:cs typeface="Nunito"/>
                <a:sym typeface="Nunito"/>
              </a:rPr>
              <a:t>unconventional career paths </a:t>
            </a:r>
            <a:r>
              <a:rPr lang="en" sz="1200">
                <a:solidFill>
                  <a:srgbClr val="404075"/>
                </a:solidFill>
                <a:latin typeface="Nunito"/>
                <a:ea typeface="Nunito"/>
                <a:cs typeface="Nunito"/>
                <a:sym typeface="Nunito"/>
              </a:rPr>
              <a:t>and opportunities that might otherwise feel daunting to explore.</a:t>
            </a:r>
            <a:endParaRPr sz="1200">
              <a:solidFill>
                <a:srgbClr val="404075"/>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404075"/>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rgbClr val="404075"/>
                </a:solidFill>
                <a:latin typeface="Nunito"/>
                <a:ea typeface="Nunito"/>
                <a:cs typeface="Nunito"/>
                <a:sym typeface="Nunito"/>
              </a:rPr>
              <a:t>Assumption: </a:t>
            </a:r>
            <a:r>
              <a:rPr lang="en" sz="1200">
                <a:solidFill>
                  <a:srgbClr val="404075"/>
                </a:solidFill>
                <a:latin typeface="Nunito"/>
                <a:ea typeface="Nunito"/>
                <a:cs typeface="Nunito"/>
                <a:sym typeface="Nunito"/>
              </a:rPr>
              <a:t>Users will </a:t>
            </a:r>
            <a:r>
              <a:rPr b="1" lang="en" sz="1200">
                <a:solidFill>
                  <a:schemeClr val="lt2"/>
                </a:solidFill>
                <a:latin typeface="Nunito"/>
                <a:ea typeface="Nunito"/>
                <a:cs typeface="Nunito"/>
                <a:sym typeface="Nunito"/>
              </a:rPr>
              <a:t>follow through </a:t>
            </a:r>
            <a:r>
              <a:rPr lang="en" sz="1200">
                <a:solidFill>
                  <a:srgbClr val="404075"/>
                </a:solidFill>
                <a:latin typeface="Nunito"/>
                <a:ea typeface="Nunito"/>
                <a:cs typeface="Nunito"/>
                <a:sym typeface="Nunito"/>
              </a:rPr>
              <a:t>and perform the tasks that might be outside their comfort zone. </a:t>
            </a:r>
            <a:endParaRPr sz="1200">
              <a:solidFill>
                <a:srgbClr val="404075"/>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404075"/>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Test:</a:t>
            </a:r>
            <a:r>
              <a:rPr lang="en" sz="1200">
                <a:solidFill>
                  <a:schemeClr val="dk1"/>
                </a:solidFill>
                <a:latin typeface="Nunito"/>
                <a:ea typeface="Nunito"/>
                <a:cs typeface="Nunito"/>
                <a:sym typeface="Nunito"/>
              </a:rPr>
              <a:t> Participants are presented with three </a:t>
            </a:r>
            <a:r>
              <a:rPr b="1" lang="en" sz="1200">
                <a:solidFill>
                  <a:schemeClr val="lt2"/>
                </a:solidFill>
                <a:latin typeface="Nunito"/>
                <a:ea typeface="Nunito"/>
                <a:cs typeface="Nunito"/>
                <a:sym typeface="Nunito"/>
              </a:rPr>
              <a:t>unconventional activities</a:t>
            </a:r>
            <a:r>
              <a:rPr lang="en" sz="1200">
                <a:solidFill>
                  <a:schemeClr val="dk1"/>
                </a:solidFill>
                <a:latin typeface="Nunito"/>
                <a:ea typeface="Nunito"/>
                <a:cs typeface="Nunito"/>
                <a:sym typeface="Nunito"/>
              </a:rPr>
              <a:t>, each represented by an image and brief description, and sort them into “yes” or “no” piles. They then </a:t>
            </a:r>
            <a:r>
              <a:rPr b="1" lang="en" sz="1200">
                <a:solidFill>
                  <a:schemeClr val="lt2"/>
                </a:solidFill>
                <a:latin typeface="Nunito"/>
                <a:ea typeface="Nunito"/>
                <a:cs typeface="Nunito"/>
                <a:sym typeface="Nunito"/>
              </a:rPr>
              <a:t>complete the selected tasks</a:t>
            </a:r>
            <a:r>
              <a:rPr lang="en" sz="1200">
                <a:solidFill>
                  <a:schemeClr val="dk1"/>
                </a:solidFill>
                <a:latin typeface="Nunito"/>
                <a:ea typeface="Nunito"/>
                <a:cs typeface="Nunito"/>
                <a:sym typeface="Nunito"/>
              </a:rPr>
              <a:t>, with pre- and post-surveys used to assess changes in their experiences and perspectives.</a:t>
            </a:r>
            <a:endParaRPr b="1" sz="1200">
              <a:solidFill>
                <a:schemeClr val="dk1"/>
              </a:solidFill>
              <a:latin typeface="Nunito"/>
              <a:ea typeface="Nunito"/>
              <a:cs typeface="Nunito"/>
              <a:sym typeface="Nunito"/>
            </a:endParaRPr>
          </a:p>
        </p:txBody>
      </p:sp>
      <p:sp>
        <p:nvSpPr>
          <p:cNvPr id="482" name="Google Shape;482;p47"/>
          <p:cNvSpPr txBox="1"/>
          <p:nvPr/>
        </p:nvSpPr>
        <p:spPr>
          <a:xfrm>
            <a:off x="5683200" y="3280525"/>
            <a:ext cx="30960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Light"/>
                <a:ea typeface="Nunito Light"/>
                <a:cs typeface="Nunito Light"/>
                <a:sym typeface="Nunito Light"/>
              </a:rPr>
              <a:t>“I was a bit nervous at first but it ended up being fun!”</a:t>
            </a:r>
            <a:endParaRPr i="1">
              <a:solidFill>
                <a:schemeClr val="dk1"/>
              </a:solidFill>
              <a:latin typeface="Nunito Light"/>
              <a:ea typeface="Nunito Light"/>
              <a:cs typeface="Nunito Light"/>
              <a:sym typeface="Nunito Light"/>
            </a:endParaRPr>
          </a:p>
        </p:txBody>
      </p:sp>
      <p:sp>
        <p:nvSpPr>
          <p:cNvPr id="483" name="Google Shape;483;p47"/>
          <p:cNvSpPr txBox="1"/>
          <p:nvPr/>
        </p:nvSpPr>
        <p:spPr>
          <a:xfrm>
            <a:off x="5683200" y="3965725"/>
            <a:ext cx="34926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Nunito Light"/>
                <a:ea typeface="Nunito Light"/>
                <a:cs typeface="Nunito Light"/>
                <a:sym typeface="Nunito Light"/>
              </a:rPr>
              <a:t>“I feel a little more motivated to put myself out there, you know, you get to learn so much that way.”</a:t>
            </a:r>
            <a:endParaRPr i="1">
              <a:solidFill>
                <a:schemeClr val="dk1"/>
              </a:solidFill>
              <a:latin typeface="Nunito Light"/>
              <a:ea typeface="Nunito Light"/>
              <a:cs typeface="Nunito Light"/>
              <a:sym typeface="Nunito Light"/>
            </a:endParaRPr>
          </a:p>
        </p:txBody>
      </p:sp>
      <p:pic>
        <p:nvPicPr>
          <p:cNvPr id="484" name="Google Shape;484;p47"/>
          <p:cNvPicPr preferRelativeResize="0"/>
          <p:nvPr/>
        </p:nvPicPr>
        <p:blipFill>
          <a:blip r:embed="rId3">
            <a:alphaModFix/>
          </a:blip>
          <a:stretch>
            <a:fillRect/>
          </a:stretch>
        </p:blipFill>
        <p:spPr>
          <a:xfrm>
            <a:off x="5683200" y="1211625"/>
            <a:ext cx="3271576" cy="1794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animEffect filter="fade" transition="in">
                                      <p:cBhvr>
                                        <p:cTn dur="1000"/>
                                        <p:tgtEl>
                                          <p:spTgt spid="4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animEffect filter="fade" transition="in">
                                      <p:cBhvr>
                                        <p:cTn dur="1000"/>
                                        <p:tgtEl>
                                          <p:spTgt spid="4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2" st="2"/>
                                            </p:txEl>
                                          </p:spTgt>
                                        </p:tgtEl>
                                        <p:attrNameLst>
                                          <p:attrName>style.visibility</p:attrName>
                                        </p:attrNameLst>
                                      </p:cBhvr>
                                      <p:to>
                                        <p:strVal val="visible"/>
                                      </p:to>
                                    </p:set>
                                    <p:animEffect filter="fade" transition="in">
                                      <p:cBhvr>
                                        <p:cTn dur="1000"/>
                                        <p:tgtEl>
                                          <p:spTgt spid="4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3" st="3"/>
                                            </p:txEl>
                                          </p:spTgt>
                                        </p:tgtEl>
                                        <p:attrNameLst>
                                          <p:attrName>style.visibility</p:attrName>
                                        </p:attrNameLst>
                                      </p:cBhvr>
                                      <p:to>
                                        <p:strVal val="visible"/>
                                      </p:to>
                                    </p:set>
                                    <p:animEffect filter="fade" transition="in">
                                      <p:cBhvr>
                                        <p:cTn dur="1000"/>
                                        <p:tgtEl>
                                          <p:spTgt spid="4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4" st="4"/>
                                            </p:txEl>
                                          </p:spTgt>
                                        </p:tgtEl>
                                        <p:attrNameLst>
                                          <p:attrName>style.visibility</p:attrName>
                                        </p:attrNameLst>
                                      </p:cBhvr>
                                      <p:to>
                                        <p:strVal val="visible"/>
                                      </p:to>
                                    </p:set>
                                    <p:animEffect filter="fade" transition="in">
                                      <p:cBhvr>
                                        <p:cTn dur="1000"/>
                                        <p:tgtEl>
                                          <p:spTgt spid="4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5" st="5"/>
                                            </p:txEl>
                                          </p:spTgt>
                                        </p:tgtEl>
                                        <p:attrNameLst>
                                          <p:attrName>style.visibility</p:attrName>
                                        </p:attrNameLst>
                                      </p:cBhvr>
                                      <p:to>
                                        <p:strVal val="visible"/>
                                      </p:to>
                                    </p:set>
                                    <p:animEffect filter="fade" transition="in">
                                      <p:cBhvr>
                                        <p:cTn dur="1000"/>
                                        <p:tgtEl>
                                          <p:spTgt spid="4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6" st="6"/>
                                            </p:txEl>
                                          </p:spTgt>
                                        </p:tgtEl>
                                        <p:attrNameLst>
                                          <p:attrName>style.visibility</p:attrName>
                                        </p:attrNameLst>
                                      </p:cBhvr>
                                      <p:to>
                                        <p:strVal val="visible"/>
                                      </p:to>
                                    </p:set>
                                    <p:animEffect filter="fade" transition="in">
                                      <p:cBhvr>
                                        <p:cTn dur="1000"/>
                                        <p:tgtEl>
                                          <p:spTgt spid="481">
                                            <p:txEl>
                                              <p:pRg end="6" st="6"/>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8"/>
          <p:cNvSpPr txBox="1"/>
          <p:nvPr>
            <p:ph type="title"/>
          </p:nvPr>
        </p:nvSpPr>
        <p:spPr>
          <a:xfrm>
            <a:off x="792900" y="891900"/>
            <a:ext cx="771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 Prototype #1: </a:t>
            </a:r>
            <a:endParaRPr/>
          </a:p>
          <a:p>
            <a:pPr indent="0" lvl="0" marL="0" rtl="0" algn="l">
              <a:spcBef>
                <a:spcPts val="0"/>
              </a:spcBef>
              <a:spcAft>
                <a:spcPts val="0"/>
              </a:spcAft>
              <a:buNone/>
            </a:pPr>
            <a:r>
              <a:t/>
            </a:r>
            <a:endParaRPr/>
          </a:p>
        </p:txBody>
      </p:sp>
      <p:pic>
        <p:nvPicPr>
          <p:cNvPr id="490" name="Google Shape;490;p48"/>
          <p:cNvPicPr preferRelativeResize="0"/>
          <p:nvPr/>
        </p:nvPicPr>
        <p:blipFill>
          <a:blip r:embed="rId3">
            <a:alphaModFix/>
          </a:blip>
          <a:stretch>
            <a:fillRect/>
          </a:stretch>
        </p:blipFill>
        <p:spPr>
          <a:xfrm>
            <a:off x="200409" y="532375"/>
            <a:ext cx="2126727" cy="2835636"/>
          </a:xfrm>
          <a:prstGeom prst="rect">
            <a:avLst/>
          </a:prstGeom>
          <a:noFill/>
          <a:ln>
            <a:noFill/>
          </a:ln>
        </p:spPr>
      </p:pic>
      <p:pic>
        <p:nvPicPr>
          <p:cNvPr id="491" name="Google Shape;491;p48"/>
          <p:cNvPicPr preferRelativeResize="0"/>
          <p:nvPr/>
        </p:nvPicPr>
        <p:blipFill>
          <a:blip r:embed="rId4">
            <a:alphaModFix/>
          </a:blip>
          <a:stretch>
            <a:fillRect/>
          </a:stretch>
        </p:blipFill>
        <p:spPr>
          <a:xfrm>
            <a:off x="2461209" y="1145700"/>
            <a:ext cx="2126727" cy="2835636"/>
          </a:xfrm>
          <a:prstGeom prst="rect">
            <a:avLst/>
          </a:prstGeom>
          <a:noFill/>
          <a:ln>
            <a:noFill/>
          </a:ln>
        </p:spPr>
      </p:pic>
      <p:pic>
        <p:nvPicPr>
          <p:cNvPr id="492" name="Google Shape;492;p48"/>
          <p:cNvPicPr preferRelativeResize="0"/>
          <p:nvPr/>
        </p:nvPicPr>
        <p:blipFill>
          <a:blip r:embed="rId5">
            <a:alphaModFix/>
          </a:blip>
          <a:stretch>
            <a:fillRect/>
          </a:stretch>
        </p:blipFill>
        <p:spPr>
          <a:xfrm>
            <a:off x="6876099" y="1515753"/>
            <a:ext cx="2027925" cy="2490301"/>
          </a:xfrm>
          <a:prstGeom prst="rect">
            <a:avLst/>
          </a:prstGeom>
          <a:noFill/>
          <a:ln>
            <a:noFill/>
          </a:ln>
        </p:spPr>
      </p:pic>
      <p:pic>
        <p:nvPicPr>
          <p:cNvPr id="493" name="Google Shape;493;p48"/>
          <p:cNvPicPr preferRelativeResize="0"/>
          <p:nvPr/>
        </p:nvPicPr>
        <p:blipFill rotWithShape="1">
          <a:blip r:embed="rId6">
            <a:alphaModFix/>
          </a:blip>
          <a:srcRect b="0" l="0" r="0" t="12587"/>
          <a:stretch/>
        </p:blipFill>
        <p:spPr>
          <a:xfrm>
            <a:off x="4693725" y="564250"/>
            <a:ext cx="2076575" cy="2835624"/>
          </a:xfrm>
          <a:prstGeom prst="rect">
            <a:avLst/>
          </a:prstGeom>
          <a:noFill/>
          <a:ln>
            <a:noFill/>
          </a:ln>
        </p:spPr>
      </p:pic>
      <p:sp>
        <p:nvSpPr>
          <p:cNvPr id="494" name="Google Shape;494;p48"/>
          <p:cNvSpPr txBox="1"/>
          <p:nvPr>
            <p:ph idx="4294967295" type="body"/>
          </p:nvPr>
        </p:nvSpPr>
        <p:spPr>
          <a:xfrm>
            <a:off x="127425" y="3506300"/>
            <a:ext cx="8663100" cy="4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04075"/>
                </a:solidFill>
              </a:rPr>
              <a:t>Aya swiping on her tasks</a:t>
            </a:r>
            <a:endParaRPr i="1">
              <a:solidFill>
                <a:srgbClr val="404075"/>
              </a:solidFill>
            </a:endParaRPr>
          </a:p>
          <a:p>
            <a:pPr indent="0" lvl="0" marL="0" rtl="0" algn="l">
              <a:lnSpc>
                <a:spcPct val="100000"/>
              </a:lnSpc>
              <a:spcBef>
                <a:spcPts val="0"/>
              </a:spcBef>
              <a:spcAft>
                <a:spcPts val="0"/>
              </a:spcAft>
              <a:buNone/>
            </a:pPr>
            <a:r>
              <a:t/>
            </a:r>
            <a:endParaRPr i="1"/>
          </a:p>
        </p:txBody>
      </p:sp>
      <p:sp>
        <p:nvSpPr>
          <p:cNvPr id="495" name="Google Shape;495;p48"/>
          <p:cNvSpPr txBox="1"/>
          <p:nvPr>
            <p:ph idx="4294967295" type="body"/>
          </p:nvPr>
        </p:nvSpPr>
        <p:spPr>
          <a:xfrm>
            <a:off x="2242325" y="4147500"/>
            <a:ext cx="8663100" cy="4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04075"/>
                </a:solidFill>
              </a:rPr>
              <a:t>Aya attending the career fair</a:t>
            </a:r>
            <a:endParaRPr i="1">
              <a:solidFill>
                <a:srgbClr val="404075"/>
              </a:solidFill>
            </a:endParaRPr>
          </a:p>
          <a:p>
            <a:pPr indent="0" lvl="0" marL="0" rtl="0" algn="l">
              <a:lnSpc>
                <a:spcPct val="100000"/>
              </a:lnSpc>
              <a:spcBef>
                <a:spcPts val="0"/>
              </a:spcBef>
              <a:spcAft>
                <a:spcPts val="0"/>
              </a:spcAft>
              <a:buNone/>
            </a:pPr>
            <a:r>
              <a:t/>
            </a:r>
            <a:endParaRPr i="1"/>
          </a:p>
        </p:txBody>
      </p:sp>
      <p:sp>
        <p:nvSpPr>
          <p:cNvPr id="496" name="Google Shape;496;p48"/>
          <p:cNvSpPr txBox="1"/>
          <p:nvPr>
            <p:ph idx="4294967295" type="body"/>
          </p:nvPr>
        </p:nvSpPr>
        <p:spPr>
          <a:xfrm>
            <a:off x="4693725" y="3506300"/>
            <a:ext cx="8663100" cy="4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04075"/>
                </a:solidFill>
              </a:rPr>
              <a:t>Nico asking strangers for</a:t>
            </a:r>
            <a:endParaRPr i="1">
              <a:solidFill>
                <a:srgbClr val="404075"/>
              </a:solidFill>
            </a:endParaRPr>
          </a:p>
          <a:p>
            <a:pPr indent="0" lvl="0" marL="0" rtl="0" algn="l">
              <a:spcBef>
                <a:spcPts val="0"/>
              </a:spcBef>
              <a:spcAft>
                <a:spcPts val="0"/>
              </a:spcAft>
              <a:buNone/>
            </a:pPr>
            <a:r>
              <a:rPr i="1" lang="en">
                <a:solidFill>
                  <a:srgbClr val="404075"/>
                </a:solidFill>
              </a:rPr>
              <a:t>career advice</a:t>
            </a:r>
            <a:endParaRPr i="1">
              <a:solidFill>
                <a:srgbClr val="404075"/>
              </a:solidFill>
            </a:endParaRPr>
          </a:p>
          <a:p>
            <a:pPr indent="0" lvl="0" marL="0" rtl="0" algn="l">
              <a:spcBef>
                <a:spcPts val="0"/>
              </a:spcBef>
              <a:spcAft>
                <a:spcPts val="0"/>
              </a:spcAft>
              <a:buNone/>
            </a:pPr>
            <a:r>
              <a:t/>
            </a:r>
            <a:endParaRPr i="1">
              <a:solidFill>
                <a:srgbClr val="404075"/>
              </a:solidFill>
            </a:endParaRPr>
          </a:p>
          <a:p>
            <a:pPr indent="0" lvl="0" marL="0" rtl="0" algn="l">
              <a:lnSpc>
                <a:spcPct val="100000"/>
              </a:lnSpc>
              <a:spcBef>
                <a:spcPts val="0"/>
              </a:spcBef>
              <a:spcAft>
                <a:spcPts val="0"/>
              </a:spcAft>
              <a:buNone/>
            </a:pPr>
            <a:r>
              <a:t/>
            </a:r>
            <a:endParaRPr i="1"/>
          </a:p>
        </p:txBody>
      </p:sp>
      <p:sp>
        <p:nvSpPr>
          <p:cNvPr id="497" name="Google Shape;497;p48"/>
          <p:cNvSpPr txBox="1"/>
          <p:nvPr>
            <p:ph idx="4294967295" type="body"/>
          </p:nvPr>
        </p:nvSpPr>
        <p:spPr>
          <a:xfrm>
            <a:off x="6876100" y="4159725"/>
            <a:ext cx="8663100" cy="4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04075"/>
                </a:solidFill>
              </a:rPr>
              <a:t>Nico ordering a new item </a:t>
            </a:r>
            <a:endParaRPr i="1">
              <a:solidFill>
                <a:srgbClr val="404075"/>
              </a:solidFill>
            </a:endParaRPr>
          </a:p>
          <a:p>
            <a:pPr indent="0" lvl="0" marL="0" rtl="0" algn="l">
              <a:spcBef>
                <a:spcPts val="0"/>
              </a:spcBef>
              <a:spcAft>
                <a:spcPts val="0"/>
              </a:spcAft>
              <a:buNone/>
            </a:pPr>
            <a:r>
              <a:rPr i="1" lang="en">
                <a:solidFill>
                  <a:srgbClr val="404075"/>
                </a:solidFill>
              </a:rPr>
              <a:t>From TAP!</a:t>
            </a:r>
            <a:endParaRPr i="1">
              <a:solidFill>
                <a:srgbClr val="404075"/>
              </a:solidFill>
            </a:endParaRPr>
          </a:p>
          <a:p>
            <a:pPr indent="0" lvl="0" marL="0" rtl="0" algn="l">
              <a:spcBef>
                <a:spcPts val="0"/>
              </a:spcBef>
              <a:spcAft>
                <a:spcPts val="0"/>
              </a:spcAft>
              <a:buNone/>
            </a:pPr>
            <a:r>
              <a:t/>
            </a:r>
            <a:endParaRPr i="1">
              <a:solidFill>
                <a:srgbClr val="404075"/>
              </a:solidFill>
            </a:endParaRPr>
          </a:p>
          <a:p>
            <a:pPr indent="0" lvl="0" marL="0" rtl="0" algn="l">
              <a:lnSpc>
                <a:spcPct val="100000"/>
              </a:lnSpc>
              <a:spcBef>
                <a:spcPts val="0"/>
              </a:spcBef>
              <a:spcAft>
                <a:spcPts val="0"/>
              </a:spcAft>
              <a:buNone/>
            </a:pPr>
            <a:r>
              <a:t/>
            </a:r>
            <a:endParaRPr i="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9"/>
          <p:cNvSpPr txBox="1"/>
          <p:nvPr>
            <p:ph type="title"/>
          </p:nvPr>
        </p:nvSpPr>
        <p:spPr>
          <a:xfrm>
            <a:off x="119550" y="11180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Experience Prototype #1</a:t>
            </a:r>
            <a:endParaRPr b="1" sz="3000">
              <a:solidFill>
                <a:schemeClr val="dk1"/>
              </a:solidFill>
              <a:latin typeface="Nunito"/>
              <a:ea typeface="Nunito"/>
              <a:cs typeface="Nunito"/>
              <a:sym typeface="Nunito"/>
            </a:endParaRPr>
          </a:p>
        </p:txBody>
      </p:sp>
      <p:sp>
        <p:nvSpPr>
          <p:cNvPr id="503" name="Google Shape;503;p49"/>
          <p:cNvSpPr txBox="1"/>
          <p:nvPr>
            <p:ph idx="4294967295" type="body"/>
          </p:nvPr>
        </p:nvSpPr>
        <p:spPr>
          <a:xfrm>
            <a:off x="119550" y="575025"/>
            <a:ext cx="8430300" cy="4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Assumption: Users will follow through and perform the tasks that might be outside their comfort zone. </a:t>
            </a:r>
            <a:endParaRPr i="1"/>
          </a:p>
          <a:p>
            <a:pPr indent="0" lvl="0" marL="0" rtl="0" algn="l">
              <a:spcBef>
                <a:spcPts val="0"/>
              </a:spcBef>
              <a:spcAft>
                <a:spcPts val="0"/>
              </a:spcAft>
              <a:buNone/>
            </a:pPr>
            <a:r>
              <a:t/>
            </a:r>
            <a:endParaRPr i="1"/>
          </a:p>
          <a:p>
            <a:pPr indent="0" lvl="0" marL="0" rtl="0" algn="l">
              <a:lnSpc>
                <a:spcPct val="100000"/>
              </a:lnSpc>
              <a:spcBef>
                <a:spcPts val="0"/>
              </a:spcBef>
              <a:spcAft>
                <a:spcPts val="0"/>
              </a:spcAft>
              <a:buNone/>
            </a:pPr>
            <a:r>
              <a:t/>
            </a:r>
            <a:endParaRPr i="1"/>
          </a:p>
        </p:txBody>
      </p:sp>
      <p:sp>
        <p:nvSpPr>
          <p:cNvPr id="504" name="Google Shape;504;p49"/>
          <p:cNvSpPr txBox="1"/>
          <p:nvPr/>
        </p:nvSpPr>
        <p:spPr>
          <a:xfrm>
            <a:off x="119550" y="925425"/>
            <a:ext cx="2715300" cy="10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Participants?</a:t>
            </a:r>
            <a:endParaRPr b="1">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2 Stanford undergrads</a:t>
            </a:r>
            <a:endParaRPr>
              <a:solidFill>
                <a:schemeClr val="dk1"/>
              </a:solidFill>
              <a:latin typeface="Nunito"/>
              <a:ea typeface="Nunito"/>
              <a:cs typeface="Nunito"/>
              <a:sym typeface="Nunito"/>
            </a:endParaRPr>
          </a:p>
        </p:txBody>
      </p:sp>
      <p:pic>
        <p:nvPicPr>
          <p:cNvPr id="505" name="Google Shape;505;p49"/>
          <p:cNvPicPr preferRelativeResize="0"/>
          <p:nvPr/>
        </p:nvPicPr>
        <p:blipFill rotWithShape="1">
          <a:blip r:embed="rId3">
            <a:alphaModFix/>
          </a:blip>
          <a:srcRect b="12553" l="0" r="0" t="12545"/>
          <a:stretch/>
        </p:blipFill>
        <p:spPr>
          <a:xfrm>
            <a:off x="631475" y="1891200"/>
            <a:ext cx="1056300" cy="1056300"/>
          </a:xfrm>
          <a:prstGeom prst="ellipse">
            <a:avLst/>
          </a:prstGeom>
          <a:noFill/>
          <a:ln>
            <a:noFill/>
          </a:ln>
        </p:spPr>
      </p:pic>
      <p:sp>
        <p:nvSpPr>
          <p:cNvPr id="506" name="Google Shape;506;p49"/>
          <p:cNvSpPr txBox="1"/>
          <p:nvPr/>
        </p:nvSpPr>
        <p:spPr>
          <a:xfrm>
            <a:off x="517925" y="2947500"/>
            <a:ext cx="1283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Aya</a:t>
            </a:r>
            <a:endParaRPr sz="1200">
              <a:solidFill>
                <a:schemeClr val="dk1"/>
              </a:solidFill>
              <a:latin typeface="Nunito"/>
              <a:ea typeface="Nunito"/>
              <a:cs typeface="Nunito"/>
              <a:sym typeface="Nunito"/>
            </a:endParaRPr>
          </a:p>
        </p:txBody>
      </p:sp>
      <p:pic>
        <p:nvPicPr>
          <p:cNvPr id="507" name="Google Shape;507;p49"/>
          <p:cNvPicPr preferRelativeResize="0"/>
          <p:nvPr/>
        </p:nvPicPr>
        <p:blipFill rotWithShape="1">
          <a:blip r:embed="rId4">
            <a:alphaModFix/>
          </a:blip>
          <a:srcRect b="0" l="0" r="0" t="0"/>
          <a:stretch/>
        </p:blipFill>
        <p:spPr>
          <a:xfrm>
            <a:off x="631475" y="3363600"/>
            <a:ext cx="1056300" cy="1056300"/>
          </a:xfrm>
          <a:prstGeom prst="ellipse">
            <a:avLst/>
          </a:prstGeom>
          <a:noFill/>
          <a:ln>
            <a:noFill/>
          </a:ln>
        </p:spPr>
      </p:pic>
      <p:sp>
        <p:nvSpPr>
          <p:cNvPr id="508" name="Google Shape;508;p49"/>
          <p:cNvSpPr txBox="1"/>
          <p:nvPr/>
        </p:nvSpPr>
        <p:spPr>
          <a:xfrm>
            <a:off x="517925" y="4419900"/>
            <a:ext cx="1283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Nico</a:t>
            </a:r>
            <a:endParaRPr sz="1200">
              <a:solidFill>
                <a:schemeClr val="dk1"/>
              </a:solidFill>
              <a:latin typeface="Nunito"/>
              <a:ea typeface="Nunito"/>
              <a:cs typeface="Nunito"/>
              <a:sym typeface="Nunito"/>
            </a:endParaRPr>
          </a:p>
        </p:txBody>
      </p:sp>
      <p:sp>
        <p:nvSpPr>
          <p:cNvPr id="509" name="Google Shape;509;p49"/>
          <p:cNvSpPr txBox="1"/>
          <p:nvPr/>
        </p:nvSpPr>
        <p:spPr>
          <a:xfrm>
            <a:off x="1744275" y="4419900"/>
            <a:ext cx="1283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Nunito"/>
              <a:ea typeface="Nunito"/>
              <a:cs typeface="Nunito"/>
              <a:sym typeface="Nunito"/>
            </a:endParaRPr>
          </a:p>
        </p:txBody>
      </p:sp>
      <p:sp>
        <p:nvSpPr>
          <p:cNvPr id="510" name="Google Shape;510;p49"/>
          <p:cNvSpPr txBox="1"/>
          <p:nvPr/>
        </p:nvSpPr>
        <p:spPr>
          <a:xfrm>
            <a:off x="6907800" y="925425"/>
            <a:ext cx="18291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Key Learnings</a:t>
            </a:r>
            <a:endParaRPr>
              <a:solidFill>
                <a:schemeClr val="dk1"/>
              </a:solidFill>
              <a:latin typeface="Nunito"/>
              <a:ea typeface="Nunito"/>
              <a:cs typeface="Nunito"/>
              <a:sym typeface="Nunito"/>
            </a:endParaRPr>
          </a:p>
        </p:txBody>
      </p:sp>
      <p:sp>
        <p:nvSpPr>
          <p:cNvPr id="511" name="Google Shape;511;p49"/>
          <p:cNvSpPr txBox="1"/>
          <p:nvPr/>
        </p:nvSpPr>
        <p:spPr>
          <a:xfrm>
            <a:off x="2834850" y="925425"/>
            <a:ext cx="1446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Successes</a:t>
            </a:r>
            <a:endParaRPr>
              <a:solidFill>
                <a:schemeClr val="dk1"/>
              </a:solidFill>
              <a:latin typeface="Nunito"/>
              <a:ea typeface="Nunito"/>
              <a:cs typeface="Nunito"/>
              <a:sym typeface="Nunito"/>
            </a:endParaRPr>
          </a:p>
        </p:txBody>
      </p:sp>
      <p:sp>
        <p:nvSpPr>
          <p:cNvPr id="512" name="Google Shape;512;p49"/>
          <p:cNvSpPr txBox="1"/>
          <p:nvPr/>
        </p:nvSpPr>
        <p:spPr>
          <a:xfrm>
            <a:off x="4871313" y="925425"/>
            <a:ext cx="1283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Struggles</a:t>
            </a:r>
            <a:endParaRPr>
              <a:solidFill>
                <a:schemeClr val="dk1"/>
              </a:solidFill>
              <a:latin typeface="Nunito"/>
              <a:ea typeface="Nunito"/>
              <a:cs typeface="Nunito"/>
              <a:sym typeface="Nunito"/>
            </a:endParaRPr>
          </a:p>
        </p:txBody>
      </p:sp>
      <p:sp>
        <p:nvSpPr>
          <p:cNvPr id="513" name="Google Shape;513;p49"/>
          <p:cNvSpPr txBox="1"/>
          <p:nvPr/>
        </p:nvSpPr>
        <p:spPr>
          <a:xfrm>
            <a:off x="2639450" y="1543725"/>
            <a:ext cx="2073300" cy="3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Participants completed all the tasks that they said yes to</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Participants indicated an overall positive experience performing these tasks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Participants carried about these tasks immediately after saying yes to them</a:t>
            </a:r>
            <a:endParaRPr>
              <a:solidFill>
                <a:schemeClr val="dk1"/>
              </a:solidFill>
              <a:latin typeface="Nunito"/>
              <a:ea typeface="Nunito"/>
              <a:cs typeface="Nunito"/>
              <a:sym typeface="Nunito"/>
            </a:endParaRPr>
          </a:p>
        </p:txBody>
      </p:sp>
      <p:sp>
        <p:nvSpPr>
          <p:cNvPr id="514" name="Google Shape;514;p49"/>
          <p:cNvSpPr txBox="1"/>
          <p:nvPr/>
        </p:nvSpPr>
        <p:spPr>
          <a:xfrm>
            <a:off x="4775100" y="1543725"/>
            <a:ext cx="2132700" cy="3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Participants </a:t>
            </a:r>
            <a:r>
              <a:rPr lang="en">
                <a:solidFill>
                  <a:schemeClr val="dk1"/>
                </a:solidFill>
                <a:latin typeface="Nunito"/>
                <a:ea typeface="Nunito"/>
                <a:cs typeface="Nunito"/>
                <a:sym typeface="Nunito"/>
              </a:rPr>
              <a:t>initially</a:t>
            </a:r>
            <a:r>
              <a:rPr lang="en">
                <a:solidFill>
                  <a:schemeClr val="dk1"/>
                </a:solidFill>
                <a:latin typeface="Nunito"/>
                <a:ea typeface="Nunito"/>
                <a:cs typeface="Nunito"/>
                <a:sym typeface="Nunito"/>
              </a:rPr>
              <a:t> felt uncertain on how to about these tasks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Some participants were turned down/faced restrictions in carrying out task</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Participants </a:t>
            </a:r>
            <a:r>
              <a:rPr lang="en">
                <a:solidFill>
                  <a:schemeClr val="dk1"/>
                </a:solidFill>
                <a:latin typeface="Nunito"/>
                <a:ea typeface="Nunito"/>
                <a:cs typeface="Nunito"/>
                <a:sym typeface="Nunito"/>
              </a:rPr>
              <a:t>indicated</a:t>
            </a:r>
            <a:r>
              <a:rPr lang="en">
                <a:solidFill>
                  <a:schemeClr val="dk1"/>
                </a:solidFill>
                <a:latin typeface="Nunito"/>
                <a:ea typeface="Nunito"/>
                <a:cs typeface="Nunito"/>
                <a:sym typeface="Nunito"/>
              </a:rPr>
              <a:t> that “asking a stranger for career advice” seemed unrealistic</a:t>
            </a:r>
            <a:endParaRPr>
              <a:solidFill>
                <a:schemeClr val="dk1"/>
              </a:solidFill>
              <a:latin typeface="Nunito"/>
              <a:ea typeface="Nunito"/>
              <a:cs typeface="Nunito"/>
              <a:sym typeface="Nunito"/>
            </a:endParaRPr>
          </a:p>
        </p:txBody>
      </p:sp>
      <p:sp>
        <p:nvSpPr>
          <p:cNvPr id="515" name="Google Shape;515;p49"/>
          <p:cNvSpPr txBox="1"/>
          <p:nvPr/>
        </p:nvSpPr>
        <p:spPr>
          <a:xfrm>
            <a:off x="6883350" y="1543725"/>
            <a:ext cx="2132700" cy="3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Even if individually were hesitant at first, they were motivated to complete tasks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Participants felt a sense of accomplishment and pride after successfully </a:t>
            </a:r>
            <a:r>
              <a:rPr lang="en">
                <a:solidFill>
                  <a:schemeClr val="dk1"/>
                </a:solidFill>
                <a:latin typeface="Nunito"/>
                <a:ea typeface="Nunito"/>
                <a:cs typeface="Nunito"/>
                <a:sym typeface="Nunito"/>
              </a:rPr>
              <a:t>completing</a:t>
            </a:r>
            <a:r>
              <a:rPr lang="en">
                <a:solidFill>
                  <a:schemeClr val="dk1"/>
                </a:solidFill>
                <a:latin typeface="Nunito"/>
                <a:ea typeface="Nunito"/>
                <a:cs typeface="Nunito"/>
                <a:sym typeface="Nunito"/>
              </a:rPr>
              <a:t> the task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Participants indicated that they feel a bit more open to trying or doing something new</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9" name="Shape 519"/>
        <p:cNvGrpSpPr/>
        <p:nvPr/>
      </p:nvGrpSpPr>
      <p:grpSpPr>
        <a:xfrm>
          <a:off x="0" y="0"/>
          <a:ext cx="0" cy="0"/>
          <a:chOff x="0" y="0"/>
          <a:chExt cx="0" cy="0"/>
        </a:xfrm>
      </p:grpSpPr>
      <p:sp>
        <p:nvSpPr>
          <p:cNvPr id="520" name="Google Shape;520;p50"/>
          <p:cNvSpPr txBox="1"/>
          <p:nvPr>
            <p:ph idx="4294967295" type="subTitle"/>
          </p:nvPr>
        </p:nvSpPr>
        <p:spPr>
          <a:xfrm>
            <a:off x="2499000" y="2190000"/>
            <a:ext cx="4146000" cy="17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stress journal that correlates stress levels to specific habits. It provides personalized suggestions and insights, helping you optimize and tailor your habits for better stress management. Tracking features allow users to assign stress values to different things they do.</a:t>
            </a:r>
            <a:endParaRPr/>
          </a:p>
        </p:txBody>
      </p:sp>
      <p:sp>
        <p:nvSpPr>
          <p:cNvPr id="521" name="Google Shape;521;p50"/>
          <p:cNvSpPr txBox="1"/>
          <p:nvPr/>
        </p:nvSpPr>
        <p:spPr>
          <a:xfrm>
            <a:off x="2320050" y="954650"/>
            <a:ext cx="450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Nunito"/>
                <a:ea typeface="Nunito"/>
                <a:cs typeface="Nunito"/>
                <a:sym typeface="Nunito"/>
              </a:rPr>
              <a:t>HMW enable people to bring awareness to their existing lifestyle habits </a:t>
            </a:r>
            <a:endParaRPr/>
          </a:p>
        </p:txBody>
      </p:sp>
      <p:sp>
        <p:nvSpPr>
          <p:cNvPr id="522" name="Google Shape;522;p50"/>
          <p:cNvSpPr txBox="1"/>
          <p:nvPr/>
        </p:nvSpPr>
        <p:spPr>
          <a:xfrm>
            <a:off x="2438200" y="1570250"/>
            <a:ext cx="4503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dk1"/>
                </a:solidFill>
                <a:latin typeface="Nunito"/>
                <a:ea typeface="Nunito"/>
                <a:cs typeface="Nunito"/>
                <a:sym typeface="Nunito"/>
              </a:rPr>
              <a:t>Solution 2</a:t>
            </a:r>
            <a:endParaRPr sz="3300">
              <a:solidFill>
                <a:schemeClr val="dk1"/>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1"/>
          <p:cNvSpPr txBox="1"/>
          <p:nvPr>
            <p:ph type="title"/>
          </p:nvPr>
        </p:nvSpPr>
        <p:spPr>
          <a:xfrm>
            <a:off x="116000" y="10085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Problem &amp; Solution #2</a:t>
            </a:r>
            <a:endParaRPr b="1" sz="3000">
              <a:solidFill>
                <a:schemeClr val="dk1"/>
              </a:solidFill>
              <a:latin typeface="Nunito"/>
              <a:ea typeface="Nunito"/>
              <a:cs typeface="Nunito"/>
              <a:sym typeface="Nunito"/>
            </a:endParaRPr>
          </a:p>
          <a:p>
            <a:pPr indent="0" lvl="0" marL="0" rtl="0" algn="l">
              <a:spcBef>
                <a:spcPts val="0"/>
              </a:spcBef>
              <a:spcAft>
                <a:spcPts val="0"/>
              </a:spcAft>
              <a:buNone/>
            </a:pPr>
            <a:r>
              <a:t/>
            </a:r>
            <a:endParaRPr sz="3000">
              <a:solidFill>
                <a:schemeClr val="dk1"/>
              </a:solidFill>
              <a:latin typeface="Nunito"/>
              <a:ea typeface="Nunito"/>
              <a:cs typeface="Nunito"/>
              <a:sym typeface="Nunito"/>
            </a:endParaRPr>
          </a:p>
        </p:txBody>
      </p:sp>
      <p:sp>
        <p:nvSpPr>
          <p:cNvPr id="528" name="Google Shape;528;p51"/>
          <p:cNvSpPr txBox="1"/>
          <p:nvPr>
            <p:ph idx="4294967295" type="body"/>
          </p:nvPr>
        </p:nvSpPr>
        <p:spPr>
          <a:xfrm>
            <a:off x="116000" y="585975"/>
            <a:ext cx="6024900" cy="41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a:t>HMW enable people to bring awareness to their existing lifestyle habits </a:t>
            </a:r>
            <a:r>
              <a:rPr i="1" lang="en"/>
              <a:t> </a:t>
            </a:r>
            <a:endParaRPr i="1"/>
          </a:p>
        </p:txBody>
      </p:sp>
      <p:pic>
        <p:nvPicPr>
          <p:cNvPr id="529" name="Google Shape;529;p51"/>
          <p:cNvPicPr preferRelativeResize="0"/>
          <p:nvPr/>
        </p:nvPicPr>
        <p:blipFill rotWithShape="1">
          <a:blip r:embed="rId3">
            <a:alphaModFix/>
          </a:blip>
          <a:srcRect b="20335" l="38654" r="0" t="72310"/>
          <a:stretch/>
        </p:blipFill>
        <p:spPr>
          <a:xfrm>
            <a:off x="5525888" y="3087400"/>
            <a:ext cx="3492525" cy="482825"/>
          </a:xfrm>
          <a:prstGeom prst="rect">
            <a:avLst/>
          </a:prstGeom>
          <a:noFill/>
          <a:ln>
            <a:noFill/>
          </a:ln>
        </p:spPr>
      </p:pic>
      <p:pic>
        <p:nvPicPr>
          <p:cNvPr id="530" name="Google Shape;530;p51"/>
          <p:cNvPicPr preferRelativeResize="0"/>
          <p:nvPr/>
        </p:nvPicPr>
        <p:blipFill>
          <a:blip r:embed="rId4">
            <a:alphaModFix/>
          </a:blip>
          <a:stretch>
            <a:fillRect/>
          </a:stretch>
        </p:blipFill>
        <p:spPr>
          <a:xfrm>
            <a:off x="5640550" y="996363"/>
            <a:ext cx="3263196" cy="1840328"/>
          </a:xfrm>
          <a:prstGeom prst="rect">
            <a:avLst/>
          </a:prstGeom>
          <a:noFill/>
          <a:ln>
            <a:noFill/>
          </a:ln>
          <a:effectLst>
            <a:outerShdw blurRad="57150" rotWithShape="0" algn="bl" dir="5400000" dist="76200">
              <a:srgbClr val="000000">
                <a:alpha val="50000"/>
              </a:srgbClr>
            </a:outerShdw>
          </a:effectLst>
        </p:spPr>
      </p:pic>
      <p:sp>
        <p:nvSpPr>
          <p:cNvPr id="531" name="Google Shape;531;p51"/>
          <p:cNvSpPr txBox="1"/>
          <p:nvPr/>
        </p:nvSpPr>
        <p:spPr>
          <a:xfrm>
            <a:off x="-1204300" y="5857275"/>
            <a:ext cx="3000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Paytone One"/>
                <a:ea typeface="Paytone One"/>
                <a:cs typeface="Paytone One"/>
                <a:sym typeface="Paytone One"/>
              </a:rPr>
              <a:t>Stress logging throughout the day</a:t>
            </a:r>
            <a:endParaRPr sz="3000">
              <a:solidFill>
                <a:schemeClr val="dk1"/>
              </a:solidFill>
              <a:latin typeface="Paytone One"/>
              <a:ea typeface="Paytone One"/>
              <a:cs typeface="Paytone One"/>
              <a:sym typeface="Paytone One"/>
            </a:endParaRPr>
          </a:p>
        </p:txBody>
      </p:sp>
      <p:sp>
        <p:nvSpPr>
          <p:cNvPr id="532" name="Google Shape;532;p51"/>
          <p:cNvSpPr txBox="1"/>
          <p:nvPr/>
        </p:nvSpPr>
        <p:spPr>
          <a:xfrm>
            <a:off x="116000" y="996375"/>
            <a:ext cx="5456700" cy="376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Solution: </a:t>
            </a:r>
            <a:r>
              <a:rPr lang="en" sz="1200">
                <a:solidFill>
                  <a:schemeClr val="dk1"/>
                </a:solidFill>
                <a:latin typeface="Nunito"/>
                <a:ea typeface="Nunito"/>
                <a:cs typeface="Nunito"/>
                <a:sym typeface="Nunito"/>
              </a:rPr>
              <a:t>A</a:t>
            </a:r>
            <a:r>
              <a:rPr b="1" lang="en" sz="1200">
                <a:solidFill>
                  <a:schemeClr val="accent1"/>
                </a:solidFill>
                <a:latin typeface="Nunito"/>
                <a:ea typeface="Nunito"/>
                <a:cs typeface="Nunito"/>
                <a:sym typeface="Nunito"/>
              </a:rPr>
              <a:t> </a:t>
            </a:r>
            <a:r>
              <a:rPr b="1" lang="en" sz="1200">
                <a:solidFill>
                  <a:schemeClr val="lt2"/>
                </a:solidFill>
                <a:latin typeface="Nunito"/>
                <a:ea typeface="Nunito"/>
                <a:cs typeface="Nunito"/>
                <a:sym typeface="Nunito"/>
              </a:rPr>
              <a:t>stress journal</a:t>
            </a:r>
            <a:r>
              <a:rPr lang="en" sz="1200">
                <a:solidFill>
                  <a:schemeClr val="dk1"/>
                </a:solidFill>
                <a:latin typeface="Nunito"/>
                <a:ea typeface="Nunito"/>
                <a:cs typeface="Nunito"/>
                <a:sym typeface="Nunito"/>
              </a:rPr>
              <a:t> that correlates stress levels to specific habits. It provides personalized suggestions and insights, helping you optimize and tailor your habits for better stress management. Tracking features allow users to assign stress values to different things they do.</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Novelty: </a:t>
            </a:r>
            <a:r>
              <a:rPr lang="en" sz="1200">
                <a:solidFill>
                  <a:schemeClr val="dk1"/>
                </a:solidFill>
                <a:latin typeface="Nunito"/>
                <a:ea typeface="Nunito"/>
                <a:cs typeface="Nunito"/>
                <a:sym typeface="Nunito"/>
              </a:rPr>
              <a:t>We have never seen a service that </a:t>
            </a:r>
            <a:r>
              <a:rPr b="1" lang="en" sz="1200">
                <a:solidFill>
                  <a:schemeClr val="lt2"/>
                </a:solidFill>
                <a:latin typeface="Nunito"/>
                <a:ea typeface="Nunito"/>
                <a:cs typeface="Nunito"/>
                <a:sym typeface="Nunito"/>
              </a:rPr>
              <a:t>normalizes logging your stress levels</a:t>
            </a:r>
            <a:r>
              <a:rPr lang="en" sz="1200">
                <a:solidFill>
                  <a:schemeClr val="dk1"/>
                </a:solidFill>
                <a:latin typeface="Nunito"/>
                <a:ea typeface="Nunito"/>
                <a:cs typeface="Nunito"/>
                <a:sym typeface="Nunito"/>
              </a:rPr>
              <a:t> throughout the day</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Assumption: </a:t>
            </a:r>
            <a:r>
              <a:rPr lang="en" sz="1200">
                <a:solidFill>
                  <a:schemeClr val="dk1"/>
                </a:solidFill>
                <a:latin typeface="Nunito"/>
                <a:ea typeface="Nunito"/>
                <a:cs typeface="Nunito"/>
                <a:sym typeface="Nunito"/>
              </a:rPr>
              <a:t>People are willing to track their stress multiple times a day.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Test:</a:t>
            </a:r>
            <a:r>
              <a:rPr lang="en" sz="1200">
                <a:solidFill>
                  <a:schemeClr val="dk1"/>
                </a:solidFill>
                <a:latin typeface="Nunito"/>
                <a:ea typeface="Nunito"/>
                <a:cs typeface="Nunito"/>
                <a:sym typeface="Nunito"/>
              </a:rPr>
              <a:t> </a:t>
            </a:r>
            <a:r>
              <a:rPr b="1" lang="en" sz="1200">
                <a:solidFill>
                  <a:schemeClr val="lt2"/>
                </a:solidFill>
                <a:latin typeface="Nunito"/>
                <a:ea typeface="Nunito"/>
                <a:cs typeface="Nunito"/>
                <a:sym typeface="Nunito"/>
              </a:rPr>
              <a:t>Individuals</a:t>
            </a:r>
            <a:r>
              <a:rPr lang="en" sz="1200">
                <a:solidFill>
                  <a:schemeClr val="dk1"/>
                </a:solidFill>
                <a:latin typeface="Nunito"/>
                <a:ea typeface="Nunito"/>
                <a:cs typeface="Nunito"/>
                <a:sym typeface="Nunito"/>
              </a:rPr>
              <a:t> fill out a </a:t>
            </a:r>
            <a:r>
              <a:rPr b="1" lang="en" sz="1200">
                <a:solidFill>
                  <a:schemeClr val="lt2"/>
                </a:solidFill>
                <a:latin typeface="Nunito"/>
                <a:ea typeface="Nunito"/>
                <a:cs typeface="Nunito"/>
                <a:sym typeface="Nunito"/>
              </a:rPr>
              <a:t>bucket diagram</a:t>
            </a:r>
            <a:r>
              <a:rPr lang="en" sz="1200">
                <a:solidFill>
                  <a:schemeClr val="dk1"/>
                </a:solidFill>
                <a:latin typeface="Nunito"/>
                <a:ea typeface="Nunito"/>
                <a:cs typeface="Nunito"/>
                <a:sym typeface="Nunito"/>
              </a:rPr>
              <a:t> to represent their stress levels throughout the day, every hour from 3 pm - 10 pm. If they miss a bucket, they are not allowed to fill it out.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dk1"/>
                </a:solidFill>
                <a:latin typeface="Nunito"/>
                <a:ea typeface="Nunito"/>
                <a:cs typeface="Nunito"/>
                <a:sym typeface="Nunito"/>
              </a:rPr>
              <a:t>Once the individual has filled in all the buckets at 10 pm, they submit the diagram and are then ask a </a:t>
            </a:r>
            <a:r>
              <a:rPr b="1" lang="en" sz="1200">
                <a:solidFill>
                  <a:schemeClr val="lt2"/>
                </a:solidFill>
                <a:latin typeface="Nunito"/>
                <a:ea typeface="Nunito"/>
                <a:cs typeface="Nunito"/>
                <a:sym typeface="Nunito"/>
              </a:rPr>
              <a:t>series of questions</a:t>
            </a:r>
            <a:r>
              <a:rPr lang="en" sz="1200">
                <a:solidFill>
                  <a:schemeClr val="dk1"/>
                </a:solidFill>
                <a:latin typeface="Nunito"/>
                <a:ea typeface="Nunito"/>
                <a:cs typeface="Nunito"/>
                <a:sym typeface="Nunito"/>
              </a:rPr>
              <a:t> asking them to reflect on the exercise</a:t>
            </a:r>
            <a:endParaRPr sz="1200">
              <a:solidFill>
                <a:schemeClr val="dk1"/>
              </a:solidFill>
              <a:latin typeface="Nunito"/>
              <a:ea typeface="Nunito"/>
              <a:cs typeface="Nunito"/>
              <a:sym typeface="Nunito"/>
            </a:endParaRPr>
          </a:p>
        </p:txBody>
      </p:sp>
      <p:sp>
        <p:nvSpPr>
          <p:cNvPr id="533" name="Google Shape;533;p51"/>
          <p:cNvSpPr txBox="1"/>
          <p:nvPr/>
        </p:nvSpPr>
        <p:spPr>
          <a:xfrm>
            <a:off x="5914525" y="3770950"/>
            <a:ext cx="24963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Light"/>
                <a:ea typeface="Nunito Light"/>
                <a:cs typeface="Nunito Light"/>
                <a:sym typeface="Nunito Light"/>
              </a:rPr>
              <a:t>“I actually like it. Very zen.”</a:t>
            </a:r>
            <a:endParaRPr>
              <a:solidFill>
                <a:schemeClr val="dk1"/>
              </a:solidFill>
              <a:latin typeface="Nunito Light"/>
              <a:ea typeface="Nunito Light"/>
              <a:cs typeface="Nunito Light"/>
              <a:sym typeface="Nunito Light"/>
            </a:endParaRPr>
          </a:p>
        </p:txBody>
      </p:sp>
      <p:sp>
        <p:nvSpPr>
          <p:cNvPr id="534" name="Google Shape;534;p51"/>
          <p:cNvSpPr txBox="1"/>
          <p:nvPr/>
        </p:nvSpPr>
        <p:spPr>
          <a:xfrm>
            <a:off x="5572700" y="4181350"/>
            <a:ext cx="34926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Light"/>
                <a:ea typeface="Nunito Light"/>
                <a:cs typeface="Nunito Light"/>
                <a:sym typeface="Nunito Light"/>
              </a:rPr>
              <a:t>“It felt nice to reflect and process what I was feeling and how my mood was changing over time.”</a:t>
            </a:r>
            <a:endParaRPr>
              <a:solidFill>
                <a:schemeClr val="dk1"/>
              </a:solidFill>
              <a:latin typeface="Nunito Light"/>
              <a:ea typeface="Nunito Light"/>
              <a:cs typeface="Nunito Light"/>
              <a:sym typeface="Nuni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animEffect filter="fade" transition="in">
                                      <p:cBhvr>
                                        <p:cTn dur="1000"/>
                                        <p:tgtEl>
                                          <p:spTgt spid="5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1" st="1"/>
                                            </p:txEl>
                                          </p:spTgt>
                                        </p:tgtEl>
                                        <p:attrNameLst>
                                          <p:attrName>style.visibility</p:attrName>
                                        </p:attrNameLst>
                                      </p:cBhvr>
                                      <p:to>
                                        <p:strVal val="visible"/>
                                      </p:to>
                                    </p:set>
                                    <p:animEffect filter="fade" transition="in">
                                      <p:cBhvr>
                                        <p:cTn dur="1000"/>
                                        <p:tgtEl>
                                          <p:spTgt spid="5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2" st="2"/>
                                            </p:txEl>
                                          </p:spTgt>
                                        </p:tgtEl>
                                        <p:attrNameLst>
                                          <p:attrName>style.visibility</p:attrName>
                                        </p:attrNameLst>
                                      </p:cBhvr>
                                      <p:to>
                                        <p:strVal val="visible"/>
                                      </p:to>
                                    </p:set>
                                    <p:animEffect filter="fade" transition="in">
                                      <p:cBhvr>
                                        <p:cTn dur="1000"/>
                                        <p:tgtEl>
                                          <p:spTgt spid="5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3" st="3"/>
                                            </p:txEl>
                                          </p:spTgt>
                                        </p:tgtEl>
                                        <p:attrNameLst>
                                          <p:attrName>style.visibility</p:attrName>
                                        </p:attrNameLst>
                                      </p:cBhvr>
                                      <p:to>
                                        <p:strVal val="visible"/>
                                      </p:to>
                                    </p:set>
                                    <p:animEffect filter="fade" transition="in">
                                      <p:cBhvr>
                                        <p:cTn dur="1000"/>
                                        <p:tgtEl>
                                          <p:spTgt spid="5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4" st="4"/>
                                            </p:txEl>
                                          </p:spTgt>
                                        </p:tgtEl>
                                        <p:attrNameLst>
                                          <p:attrName>style.visibility</p:attrName>
                                        </p:attrNameLst>
                                      </p:cBhvr>
                                      <p:to>
                                        <p:strVal val="visible"/>
                                      </p:to>
                                    </p:set>
                                    <p:animEffect filter="fade" transition="in">
                                      <p:cBhvr>
                                        <p:cTn dur="1000"/>
                                        <p:tgtEl>
                                          <p:spTgt spid="5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5" st="5"/>
                                            </p:txEl>
                                          </p:spTgt>
                                        </p:tgtEl>
                                        <p:attrNameLst>
                                          <p:attrName>style.visibility</p:attrName>
                                        </p:attrNameLst>
                                      </p:cBhvr>
                                      <p:to>
                                        <p:strVal val="visible"/>
                                      </p:to>
                                    </p:set>
                                    <p:animEffect filter="fade" transition="in">
                                      <p:cBhvr>
                                        <p:cTn dur="1000"/>
                                        <p:tgtEl>
                                          <p:spTgt spid="5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6" st="6"/>
                                            </p:txEl>
                                          </p:spTgt>
                                        </p:tgtEl>
                                        <p:attrNameLst>
                                          <p:attrName>style.visibility</p:attrName>
                                        </p:attrNameLst>
                                      </p:cBhvr>
                                      <p:to>
                                        <p:strVal val="visible"/>
                                      </p:to>
                                    </p:set>
                                    <p:animEffect filter="fade" transition="in">
                                      <p:cBhvr>
                                        <p:cTn dur="1000"/>
                                        <p:tgtEl>
                                          <p:spTgt spid="5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7" st="7"/>
                                            </p:txEl>
                                          </p:spTgt>
                                        </p:tgtEl>
                                        <p:attrNameLst>
                                          <p:attrName>style.visibility</p:attrName>
                                        </p:attrNameLst>
                                      </p:cBhvr>
                                      <p:to>
                                        <p:strVal val="visible"/>
                                      </p:to>
                                    </p:set>
                                    <p:animEffect filter="fade" transition="in">
                                      <p:cBhvr>
                                        <p:cTn dur="1000"/>
                                        <p:tgtEl>
                                          <p:spTgt spid="5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8" st="8"/>
                                            </p:txEl>
                                          </p:spTgt>
                                        </p:tgtEl>
                                        <p:attrNameLst>
                                          <p:attrName>style.visibility</p:attrName>
                                        </p:attrNameLst>
                                      </p:cBhvr>
                                      <p:to>
                                        <p:strVal val="visible"/>
                                      </p:to>
                                    </p:set>
                                    <p:animEffect filter="fade" transition="in">
                                      <p:cBhvr>
                                        <p:cTn dur="1000"/>
                                        <p:tgtEl>
                                          <p:spTgt spid="5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2"/>
          <p:cNvSpPr txBox="1"/>
          <p:nvPr>
            <p:ph type="title"/>
          </p:nvPr>
        </p:nvSpPr>
        <p:spPr>
          <a:xfrm>
            <a:off x="119550" y="11180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Experience Prototype #2</a:t>
            </a:r>
            <a:endParaRPr b="1" sz="3000">
              <a:solidFill>
                <a:schemeClr val="dk1"/>
              </a:solidFill>
              <a:latin typeface="Nunito"/>
              <a:ea typeface="Nunito"/>
              <a:cs typeface="Nunito"/>
              <a:sym typeface="Nunito"/>
            </a:endParaRPr>
          </a:p>
        </p:txBody>
      </p:sp>
      <p:sp>
        <p:nvSpPr>
          <p:cNvPr id="540" name="Google Shape;540;p52"/>
          <p:cNvSpPr txBox="1"/>
          <p:nvPr>
            <p:ph idx="4294967295" type="body"/>
          </p:nvPr>
        </p:nvSpPr>
        <p:spPr>
          <a:xfrm>
            <a:off x="119550" y="575025"/>
            <a:ext cx="6101700" cy="41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a:t>Assumption: People are willing to track their stress multiple times a day </a:t>
            </a:r>
            <a:endParaRPr i="1"/>
          </a:p>
        </p:txBody>
      </p:sp>
      <p:sp>
        <p:nvSpPr>
          <p:cNvPr id="541" name="Google Shape;541;p52"/>
          <p:cNvSpPr txBox="1"/>
          <p:nvPr/>
        </p:nvSpPr>
        <p:spPr>
          <a:xfrm>
            <a:off x="119550" y="925425"/>
            <a:ext cx="2715300" cy="10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Participants?</a:t>
            </a:r>
            <a:endParaRPr b="1">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2 Stanford undergrads,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2 Stanford alumni</a:t>
            </a:r>
            <a:endParaRPr>
              <a:solidFill>
                <a:schemeClr val="dk1"/>
              </a:solidFill>
              <a:latin typeface="Nunito"/>
              <a:ea typeface="Nunito"/>
              <a:cs typeface="Nunito"/>
              <a:sym typeface="Nunito"/>
            </a:endParaRPr>
          </a:p>
        </p:txBody>
      </p:sp>
      <p:pic>
        <p:nvPicPr>
          <p:cNvPr id="542" name="Google Shape;542;p52"/>
          <p:cNvPicPr preferRelativeResize="0"/>
          <p:nvPr/>
        </p:nvPicPr>
        <p:blipFill>
          <a:blip r:embed="rId3">
            <a:alphaModFix/>
          </a:blip>
          <a:stretch>
            <a:fillRect/>
          </a:stretch>
        </p:blipFill>
        <p:spPr>
          <a:xfrm>
            <a:off x="174275" y="2043600"/>
            <a:ext cx="1056300" cy="1056300"/>
          </a:xfrm>
          <a:prstGeom prst="ellipse">
            <a:avLst/>
          </a:prstGeom>
          <a:noFill/>
          <a:ln>
            <a:noFill/>
          </a:ln>
        </p:spPr>
      </p:pic>
      <p:pic>
        <p:nvPicPr>
          <p:cNvPr id="543" name="Google Shape;543;p52"/>
          <p:cNvPicPr preferRelativeResize="0"/>
          <p:nvPr/>
        </p:nvPicPr>
        <p:blipFill>
          <a:blip r:embed="rId4">
            <a:alphaModFix/>
          </a:blip>
          <a:stretch>
            <a:fillRect/>
          </a:stretch>
        </p:blipFill>
        <p:spPr>
          <a:xfrm>
            <a:off x="1400625" y="2043600"/>
            <a:ext cx="1056300" cy="1056300"/>
          </a:xfrm>
          <a:prstGeom prst="ellipse">
            <a:avLst/>
          </a:prstGeom>
          <a:noFill/>
          <a:ln>
            <a:noFill/>
          </a:ln>
        </p:spPr>
      </p:pic>
      <p:sp>
        <p:nvSpPr>
          <p:cNvPr id="544" name="Google Shape;544;p52"/>
          <p:cNvSpPr txBox="1"/>
          <p:nvPr/>
        </p:nvSpPr>
        <p:spPr>
          <a:xfrm>
            <a:off x="1287075" y="3099900"/>
            <a:ext cx="1283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Matthew</a:t>
            </a:r>
            <a:endParaRPr sz="1200">
              <a:solidFill>
                <a:schemeClr val="dk1"/>
              </a:solidFill>
              <a:latin typeface="Nunito"/>
              <a:ea typeface="Nunito"/>
              <a:cs typeface="Nunito"/>
              <a:sym typeface="Nunito"/>
            </a:endParaRPr>
          </a:p>
        </p:txBody>
      </p:sp>
      <p:sp>
        <p:nvSpPr>
          <p:cNvPr id="545" name="Google Shape;545;p52"/>
          <p:cNvSpPr txBox="1"/>
          <p:nvPr/>
        </p:nvSpPr>
        <p:spPr>
          <a:xfrm>
            <a:off x="60725" y="3099900"/>
            <a:ext cx="1283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Emily</a:t>
            </a:r>
            <a:endParaRPr sz="1200">
              <a:solidFill>
                <a:schemeClr val="dk1"/>
              </a:solidFill>
              <a:latin typeface="Nunito"/>
              <a:ea typeface="Nunito"/>
              <a:cs typeface="Nunito"/>
              <a:sym typeface="Nunito"/>
            </a:endParaRPr>
          </a:p>
        </p:txBody>
      </p:sp>
      <p:pic>
        <p:nvPicPr>
          <p:cNvPr id="546" name="Google Shape;546;p52"/>
          <p:cNvPicPr preferRelativeResize="0"/>
          <p:nvPr/>
        </p:nvPicPr>
        <p:blipFill>
          <a:blip r:embed="rId5">
            <a:alphaModFix/>
          </a:blip>
          <a:stretch>
            <a:fillRect/>
          </a:stretch>
        </p:blipFill>
        <p:spPr>
          <a:xfrm>
            <a:off x="174275" y="3516000"/>
            <a:ext cx="1056300" cy="1056300"/>
          </a:xfrm>
          <a:prstGeom prst="ellipse">
            <a:avLst/>
          </a:prstGeom>
          <a:noFill/>
          <a:ln>
            <a:noFill/>
          </a:ln>
        </p:spPr>
      </p:pic>
      <p:sp>
        <p:nvSpPr>
          <p:cNvPr id="547" name="Google Shape;547;p52"/>
          <p:cNvSpPr txBox="1"/>
          <p:nvPr/>
        </p:nvSpPr>
        <p:spPr>
          <a:xfrm>
            <a:off x="60725" y="4572300"/>
            <a:ext cx="1283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Chris</a:t>
            </a:r>
            <a:endParaRPr sz="1200">
              <a:solidFill>
                <a:schemeClr val="dk1"/>
              </a:solidFill>
              <a:latin typeface="Nunito"/>
              <a:ea typeface="Nunito"/>
              <a:cs typeface="Nunito"/>
              <a:sym typeface="Nunito"/>
            </a:endParaRPr>
          </a:p>
        </p:txBody>
      </p:sp>
      <p:pic>
        <p:nvPicPr>
          <p:cNvPr id="548" name="Google Shape;548;p52"/>
          <p:cNvPicPr preferRelativeResize="0"/>
          <p:nvPr/>
        </p:nvPicPr>
        <p:blipFill>
          <a:blip r:embed="rId6">
            <a:alphaModFix/>
          </a:blip>
          <a:stretch>
            <a:fillRect/>
          </a:stretch>
        </p:blipFill>
        <p:spPr>
          <a:xfrm>
            <a:off x="1400625" y="3516000"/>
            <a:ext cx="1056300" cy="1056300"/>
          </a:xfrm>
          <a:prstGeom prst="ellipse">
            <a:avLst/>
          </a:prstGeom>
          <a:noFill/>
          <a:ln>
            <a:noFill/>
          </a:ln>
        </p:spPr>
      </p:pic>
      <p:sp>
        <p:nvSpPr>
          <p:cNvPr id="549" name="Google Shape;549;p52"/>
          <p:cNvSpPr txBox="1"/>
          <p:nvPr/>
        </p:nvSpPr>
        <p:spPr>
          <a:xfrm>
            <a:off x="1287075" y="4572300"/>
            <a:ext cx="1283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Ibrahim</a:t>
            </a:r>
            <a:endParaRPr sz="1200">
              <a:solidFill>
                <a:schemeClr val="dk1"/>
              </a:solidFill>
              <a:latin typeface="Nunito"/>
              <a:ea typeface="Nunito"/>
              <a:cs typeface="Nunito"/>
              <a:sym typeface="Nunito"/>
            </a:endParaRPr>
          </a:p>
        </p:txBody>
      </p:sp>
      <p:sp>
        <p:nvSpPr>
          <p:cNvPr id="550" name="Google Shape;550;p52"/>
          <p:cNvSpPr txBox="1"/>
          <p:nvPr/>
        </p:nvSpPr>
        <p:spPr>
          <a:xfrm>
            <a:off x="6907800" y="925425"/>
            <a:ext cx="18291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Key Learnings</a:t>
            </a:r>
            <a:endParaRPr>
              <a:solidFill>
                <a:schemeClr val="dk1"/>
              </a:solidFill>
              <a:latin typeface="Nunito"/>
              <a:ea typeface="Nunito"/>
              <a:cs typeface="Nunito"/>
              <a:sym typeface="Nunito"/>
            </a:endParaRPr>
          </a:p>
        </p:txBody>
      </p:sp>
      <p:sp>
        <p:nvSpPr>
          <p:cNvPr id="551" name="Google Shape;551;p52"/>
          <p:cNvSpPr txBox="1"/>
          <p:nvPr/>
        </p:nvSpPr>
        <p:spPr>
          <a:xfrm>
            <a:off x="2834850" y="925425"/>
            <a:ext cx="1446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Successes</a:t>
            </a:r>
            <a:endParaRPr>
              <a:solidFill>
                <a:schemeClr val="dk1"/>
              </a:solidFill>
              <a:latin typeface="Nunito"/>
              <a:ea typeface="Nunito"/>
              <a:cs typeface="Nunito"/>
              <a:sym typeface="Nunito"/>
            </a:endParaRPr>
          </a:p>
        </p:txBody>
      </p:sp>
      <p:sp>
        <p:nvSpPr>
          <p:cNvPr id="552" name="Google Shape;552;p52"/>
          <p:cNvSpPr txBox="1"/>
          <p:nvPr/>
        </p:nvSpPr>
        <p:spPr>
          <a:xfrm>
            <a:off x="4871313" y="925425"/>
            <a:ext cx="1283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Struggles</a:t>
            </a:r>
            <a:endParaRPr>
              <a:solidFill>
                <a:schemeClr val="dk1"/>
              </a:solidFill>
              <a:latin typeface="Nunito"/>
              <a:ea typeface="Nunito"/>
              <a:cs typeface="Nunito"/>
              <a:sym typeface="Nunito"/>
            </a:endParaRPr>
          </a:p>
        </p:txBody>
      </p:sp>
      <p:sp>
        <p:nvSpPr>
          <p:cNvPr id="553" name="Google Shape;553;p52"/>
          <p:cNvSpPr txBox="1"/>
          <p:nvPr/>
        </p:nvSpPr>
        <p:spPr>
          <a:xfrm>
            <a:off x="2834850" y="1543725"/>
            <a:ext cx="1878000" cy="3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Participants filled a majority of the buckets with differing levels of stress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Participants liked reflecting as the day went by</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Participants liked understanding what times they are stress during the day</a:t>
            </a:r>
            <a:endParaRPr>
              <a:solidFill>
                <a:schemeClr val="dk1"/>
              </a:solidFill>
              <a:latin typeface="Nunito"/>
              <a:ea typeface="Nunito"/>
              <a:cs typeface="Nunito"/>
              <a:sym typeface="Nunito"/>
            </a:endParaRPr>
          </a:p>
        </p:txBody>
      </p:sp>
      <p:sp>
        <p:nvSpPr>
          <p:cNvPr id="554" name="Google Shape;554;p52"/>
          <p:cNvSpPr txBox="1"/>
          <p:nvPr/>
        </p:nvSpPr>
        <p:spPr>
          <a:xfrm>
            <a:off x="4871325" y="1543725"/>
            <a:ext cx="1878000" cy="3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It was easy to forget to fill in the diagram especially in succession</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People initially felt obligated to fill in the buckets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Further testing is necessary to see if people can keep logging for multiple days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555" name="Google Shape;555;p52"/>
          <p:cNvSpPr txBox="1"/>
          <p:nvPr/>
        </p:nvSpPr>
        <p:spPr>
          <a:xfrm>
            <a:off x="6883350" y="1543725"/>
            <a:ext cx="2073300" cy="3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Tracking your stress levels does make you </a:t>
            </a:r>
            <a:r>
              <a:rPr b="1" lang="en">
                <a:solidFill>
                  <a:schemeClr val="dk1"/>
                </a:solidFill>
                <a:latin typeface="Nunito"/>
                <a:ea typeface="Nunito"/>
                <a:cs typeface="Nunito"/>
                <a:sym typeface="Nunito"/>
              </a:rPr>
              <a:t>aware</a:t>
            </a:r>
            <a:r>
              <a:rPr lang="en">
                <a:solidFill>
                  <a:schemeClr val="dk1"/>
                </a:solidFill>
                <a:latin typeface="Nunito"/>
                <a:ea typeface="Nunito"/>
                <a:cs typeface="Nunito"/>
                <a:sym typeface="Nunito"/>
              </a:rPr>
              <a:t> of your stress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People </a:t>
            </a:r>
            <a:r>
              <a:rPr b="1" lang="en">
                <a:solidFill>
                  <a:schemeClr val="dk1"/>
                </a:solidFill>
                <a:latin typeface="Nunito"/>
                <a:ea typeface="Nunito"/>
                <a:cs typeface="Nunito"/>
                <a:sym typeface="Nunito"/>
              </a:rPr>
              <a:t>enjoy</a:t>
            </a:r>
            <a:r>
              <a:rPr lang="en">
                <a:solidFill>
                  <a:schemeClr val="dk1"/>
                </a:solidFill>
                <a:latin typeface="Nunito"/>
                <a:ea typeface="Nunito"/>
                <a:cs typeface="Nunito"/>
                <a:sym typeface="Nunito"/>
              </a:rPr>
              <a:t> logging their stresses down multiple times day</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We want to create a method that allows easy recording of stress without being too invasive or annoying</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6"/>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txBox="1"/>
          <p:nvPr>
            <p:ph type="title"/>
          </p:nvPr>
        </p:nvSpPr>
        <p:spPr>
          <a:xfrm>
            <a:off x="716700" y="1993650"/>
            <a:ext cx="8708100" cy="14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chemeClr val="dk1"/>
                </a:solidFill>
                <a:latin typeface="Nunito"/>
                <a:ea typeface="Nunito"/>
                <a:cs typeface="Nunito"/>
                <a:sym typeface="Nunito"/>
              </a:rPr>
              <a:t>Original problem domain: Stress</a:t>
            </a:r>
            <a:endParaRPr b="1" sz="3900">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Results from Solution 2</a:t>
            </a:r>
            <a:endParaRPr/>
          </a:p>
        </p:txBody>
      </p:sp>
      <p:sp>
        <p:nvSpPr>
          <p:cNvPr id="561" name="Google Shape;561;p53"/>
          <p:cNvSpPr/>
          <p:nvPr/>
        </p:nvSpPr>
        <p:spPr>
          <a:xfrm>
            <a:off x="8031875" y="1114674"/>
            <a:ext cx="1112123" cy="1242024"/>
          </a:xfrm>
          <a:custGeom>
            <a:rect b="b" l="l" r="r" t="t"/>
            <a:pathLst>
              <a:path extrusionOk="0" h="2027" w="1815">
                <a:moveTo>
                  <a:pt x="1815" y="17"/>
                </a:moveTo>
                <a:lnTo>
                  <a:pt x="1815" y="17"/>
                </a:lnTo>
                <a:cubicBezTo>
                  <a:pt x="1815" y="2000"/>
                  <a:pt x="1815" y="2000"/>
                  <a:pt x="1815" y="2000"/>
                </a:cubicBezTo>
                <a:cubicBezTo>
                  <a:pt x="1771" y="2020"/>
                  <a:pt x="1721" y="2029"/>
                  <a:pt x="1673" y="2027"/>
                </a:cubicBezTo>
                <a:cubicBezTo>
                  <a:pt x="1554" y="2023"/>
                  <a:pt x="1443" y="1955"/>
                  <a:pt x="1360" y="1869"/>
                </a:cubicBezTo>
                <a:cubicBezTo>
                  <a:pt x="1282" y="1919"/>
                  <a:pt x="1182" y="1943"/>
                  <a:pt x="1093" y="1911"/>
                </a:cubicBezTo>
                <a:cubicBezTo>
                  <a:pt x="1015" y="1883"/>
                  <a:pt x="952" y="1806"/>
                  <a:pt x="949" y="1723"/>
                </a:cubicBezTo>
                <a:cubicBezTo>
                  <a:pt x="935" y="1807"/>
                  <a:pt x="817" y="1848"/>
                  <a:pt x="723" y="1841"/>
                </a:cubicBezTo>
                <a:cubicBezTo>
                  <a:pt x="574" y="1832"/>
                  <a:pt x="428" y="1771"/>
                  <a:pt x="316" y="1671"/>
                </a:cubicBezTo>
                <a:cubicBezTo>
                  <a:pt x="259" y="1752"/>
                  <a:pt x="124" y="1752"/>
                  <a:pt x="57" y="1680"/>
                </a:cubicBezTo>
                <a:cubicBezTo>
                  <a:pt x="-12" y="1608"/>
                  <a:pt x="-16" y="1489"/>
                  <a:pt x="33" y="1403"/>
                </a:cubicBezTo>
                <a:cubicBezTo>
                  <a:pt x="104" y="1279"/>
                  <a:pt x="291" y="1228"/>
                  <a:pt x="396" y="1325"/>
                </a:cubicBezTo>
                <a:cubicBezTo>
                  <a:pt x="362" y="1204"/>
                  <a:pt x="424" y="1064"/>
                  <a:pt x="534" y="1006"/>
                </a:cubicBezTo>
                <a:cubicBezTo>
                  <a:pt x="645" y="946"/>
                  <a:pt x="795" y="975"/>
                  <a:pt x="877" y="1069"/>
                </a:cubicBezTo>
                <a:cubicBezTo>
                  <a:pt x="869" y="969"/>
                  <a:pt x="872" y="861"/>
                  <a:pt x="924" y="775"/>
                </a:cubicBezTo>
                <a:cubicBezTo>
                  <a:pt x="972" y="700"/>
                  <a:pt x="1071" y="652"/>
                  <a:pt x="1153" y="679"/>
                </a:cubicBezTo>
                <a:cubicBezTo>
                  <a:pt x="1145" y="670"/>
                  <a:pt x="1141" y="657"/>
                  <a:pt x="1139" y="647"/>
                </a:cubicBezTo>
                <a:cubicBezTo>
                  <a:pt x="1105" y="459"/>
                  <a:pt x="1176" y="255"/>
                  <a:pt x="1320" y="132"/>
                </a:cubicBezTo>
                <a:cubicBezTo>
                  <a:pt x="1454" y="17"/>
                  <a:pt x="1644" y="-26"/>
                  <a:pt x="1815" y="1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2" name="Google Shape;562;p53"/>
          <p:cNvSpPr/>
          <p:nvPr/>
        </p:nvSpPr>
        <p:spPr>
          <a:xfrm>
            <a:off x="5085186" y="4225623"/>
            <a:ext cx="441447" cy="917877"/>
          </a:xfrm>
          <a:custGeom>
            <a:rect b="b" l="l" r="r" t="t"/>
            <a:pathLst>
              <a:path extrusionOk="0" h="2441" w="1174">
                <a:moveTo>
                  <a:pt x="1135" y="419"/>
                </a:moveTo>
                <a:lnTo>
                  <a:pt x="1135" y="419"/>
                </a:lnTo>
                <a:cubicBezTo>
                  <a:pt x="1103" y="405"/>
                  <a:pt x="1066" y="399"/>
                  <a:pt x="1034" y="399"/>
                </a:cubicBezTo>
                <a:cubicBezTo>
                  <a:pt x="980" y="399"/>
                  <a:pt x="928" y="414"/>
                  <a:pt x="880" y="431"/>
                </a:cubicBezTo>
                <a:cubicBezTo>
                  <a:pt x="923" y="336"/>
                  <a:pt x="934" y="230"/>
                  <a:pt x="914" y="130"/>
                </a:cubicBezTo>
                <a:cubicBezTo>
                  <a:pt x="900" y="76"/>
                  <a:pt x="868" y="-10"/>
                  <a:pt x="797" y="1"/>
                </a:cubicBezTo>
                <a:cubicBezTo>
                  <a:pt x="759" y="10"/>
                  <a:pt x="739" y="44"/>
                  <a:pt x="719" y="73"/>
                </a:cubicBezTo>
                <a:cubicBezTo>
                  <a:pt x="699" y="99"/>
                  <a:pt x="685" y="130"/>
                  <a:pt x="670" y="159"/>
                </a:cubicBezTo>
                <a:cubicBezTo>
                  <a:pt x="647" y="210"/>
                  <a:pt x="633" y="268"/>
                  <a:pt x="627" y="322"/>
                </a:cubicBezTo>
                <a:cubicBezTo>
                  <a:pt x="581" y="236"/>
                  <a:pt x="513" y="159"/>
                  <a:pt x="429" y="104"/>
                </a:cubicBezTo>
                <a:cubicBezTo>
                  <a:pt x="398" y="84"/>
                  <a:pt x="361" y="58"/>
                  <a:pt x="323" y="53"/>
                </a:cubicBezTo>
                <a:cubicBezTo>
                  <a:pt x="275" y="44"/>
                  <a:pt x="240" y="73"/>
                  <a:pt x="223" y="116"/>
                </a:cubicBezTo>
                <a:cubicBezTo>
                  <a:pt x="192" y="190"/>
                  <a:pt x="212" y="279"/>
                  <a:pt x="255" y="345"/>
                </a:cubicBezTo>
                <a:cubicBezTo>
                  <a:pt x="278" y="382"/>
                  <a:pt x="306" y="417"/>
                  <a:pt x="341" y="445"/>
                </a:cubicBezTo>
                <a:cubicBezTo>
                  <a:pt x="309" y="440"/>
                  <a:pt x="275" y="440"/>
                  <a:pt x="240" y="443"/>
                </a:cubicBezTo>
                <a:cubicBezTo>
                  <a:pt x="172" y="445"/>
                  <a:pt x="94" y="460"/>
                  <a:pt x="40" y="508"/>
                </a:cubicBezTo>
                <a:cubicBezTo>
                  <a:pt x="17" y="528"/>
                  <a:pt x="0" y="557"/>
                  <a:pt x="0" y="589"/>
                </a:cubicBezTo>
                <a:cubicBezTo>
                  <a:pt x="0" y="617"/>
                  <a:pt x="11" y="646"/>
                  <a:pt x="34" y="666"/>
                </a:cubicBezTo>
                <a:cubicBezTo>
                  <a:pt x="80" y="703"/>
                  <a:pt x="146" y="703"/>
                  <a:pt x="200" y="698"/>
                </a:cubicBezTo>
                <a:cubicBezTo>
                  <a:pt x="263" y="689"/>
                  <a:pt x="329" y="680"/>
                  <a:pt x="395" y="669"/>
                </a:cubicBezTo>
                <a:cubicBezTo>
                  <a:pt x="364" y="700"/>
                  <a:pt x="332" y="735"/>
                  <a:pt x="306" y="769"/>
                </a:cubicBezTo>
                <a:cubicBezTo>
                  <a:pt x="283" y="798"/>
                  <a:pt x="260" y="829"/>
                  <a:pt x="243" y="861"/>
                </a:cubicBezTo>
                <a:cubicBezTo>
                  <a:pt x="223" y="892"/>
                  <a:pt x="203" y="924"/>
                  <a:pt x="192" y="955"/>
                </a:cubicBezTo>
                <a:cubicBezTo>
                  <a:pt x="183" y="987"/>
                  <a:pt x="180" y="1024"/>
                  <a:pt x="203" y="1047"/>
                </a:cubicBezTo>
                <a:cubicBezTo>
                  <a:pt x="232" y="1073"/>
                  <a:pt x="275" y="1070"/>
                  <a:pt x="309" y="1062"/>
                </a:cubicBezTo>
                <a:cubicBezTo>
                  <a:pt x="378" y="1047"/>
                  <a:pt x="435" y="1001"/>
                  <a:pt x="475" y="947"/>
                </a:cubicBezTo>
                <a:cubicBezTo>
                  <a:pt x="498" y="915"/>
                  <a:pt x="516" y="881"/>
                  <a:pt x="530" y="847"/>
                </a:cubicBezTo>
                <a:cubicBezTo>
                  <a:pt x="536" y="867"/>
                  <a:pt x="547" y="884"/>
                  <a:pt x="556" y="901"/>
                </a:cubicBezTo>
                <a:cubicBezTo>
                  <a:pt x="530" y="1085"/>
                  <a:pt x="510" y="1268"/>
                  <a:pt x="504" y="1451"/>
                </a:cubicBezTo>
                <a:cubicBezTo>
                  <a:pt x="495" y="1652"/>
                  <a:pt x="501" y="1853"/>
                  <a:pt x="521" y="2050"/>
                </a:cubicBezTo>
                <a:cubicBezTo>
                  <a:pt x="533" y="2174"/>
                  <a:pt x="550" y="2297"/>
                  <a:pt x="567" y="2420"/>
                </a:cubicBezTo>
                <a:cubicBezTo>
                  <a:pt x="570" y="2434"/>
                  <a:pt x="590" y="2443"/>
                  <a:pt x="604" y="2440"/>
                </a:cubicBezTo>
                <a:cubicBezTo>
                  <a:pt x="619" y="2434"/>
                  <a:pt x="627" y="2420"/>
                  <a:pt x="625" y="2403"/>
                </a:cubicBezTo>
                <a:cubicBezTo>
                  <a:pt x="593" y="2199"/>
                  <a:pt x="567" y="1990"/>
                  <a:pt x="558" y="1784"/>
                </a:cubicBezTo>
                <a:cubicBezTo>
                  <a:pt x="553" y="1586"/>
                  <a:pt x="558" y="1388"/>
                  <a:pt x="579" y="1193"/>
                </a:cubicBezTo>
                <a:cubicBezTo>
                  <a:pt x="584" y="1116"/>
                  <a:pt x="596" y="1039"/>
                  <a:pt x="604" y="964"/>
                </a:cubicBezTo>
                <a:cubicBezTo>
                  <a:pt x="625" y="981"/>
                  <a:pt x="645" y="996"/>
                  <a:pt x="667" y="1007"/>
                </a:cubicBezTo>
                <a:cubicBezTo>
                  <a:pt x="719" y="1036"/>
                  <a:pt x="785" y="1050"/>
                  <a:pt x="842" y="1024"/>
                </a:cubicBezTo>
                <a:cubicBezTo>
                  <a:pt x="871" y="1013"/>
                  <a:pt x="894" y="987"/>
                  <a:pt x="902" y="958"/>
                </a:cubicBezTo>
                <a:cubicBezTo>
                  <a:pt x="914" y="924"/>
                  <a:pt x="905" y="890"/>
                  <a:pt x="894" y="858"/>
                </a:cubicBezTo>
                <a:cubicBezTo>
                  <a:pt x="877" y="818"/>
                  <a:pt x="851" y="787"/>
                  <a:pt x="825" y="755"/>
                </a:cubicBezTo>
                <a:cubicBezTo>
                  <a:pt x="814" y="738"/>
                  <a:pt x="802" y="720"/>
                  <a:pt x="788" y="703"/>
                </a:cubicBezTo>
                <a:cubicBezTo>
                  <a:pt x="894" y="726"/>
                  <a:pt x="1003" y="715"/>
                  <a:pt x="1086" y="646"/>
                </a:cubicBezTo>
                <a:cubicBezTo>
                  <a:pt x="1129" y="612"/>
                  <a:pt x="1163" y="563"/>
                  <a:pt x="1172" y="506"/>
                </a:cubicBezTo>
                <a:cubicBezTo>
                  <a:pt x="1178" y="471"/>
                  <a:pt x="1169" y="437"/>
                  <a:pt x="1135" y="419"/>
                </a:cubicBezTo>
                <a:moveTo>
                  <a:pt x="1117" y="491"/>
                </a:moveTo>
                <a:lnTo>
                  <a:pt x="1117" y="491"/>
                </a:lnTo>
                <a:cubicBezTo>
                  <a:pt x="1115" y="537"/>
                  <a:pt x="1083" y="577"/>
                  <a:pt x="1049" y="603"/>
                </a:cubicBezTo>
                <a:cubicBezTo>
                  <a:pt x="1014" y="635"/>
                  <a:pt x="965" y="652"/>
                  <a:pt x="920" y="657"/>
                </a:cubicBezTo>
                <a:cubicBezTo>
                  <a:pt x="854" y="663"/>
                  <a:pt x="788" y="649"/>
                  <a:pt x="725" y="626"/>
                </a:cubicBezTo>
                <a:cubicBezTo>
                  <a:pt x="702" y="620"/>
                  <a:pt x="679" y="649"/>
                  <a:pt x="693" y="669"/>
                </a:cubicBezTo>
                <a:cubicBezTo>
                  <a:pt x="733" y="726"/>
                  <a:pt x="776" y="781"/>
                  <a:pt x="817" y="838"/>
                </a:cubicBezTo>
                <a:cubicBezTo>
                  <a:pt x="839" y="872"/>
                  <a:pt x="874" y="935"/>
                  <a:pt x="828" y="967"/>
                </a:cubicBezTo>
                <a:cubicBezTo>
                  <a:pt x="793" y="990"/>
                  <a:pt x="742" y="981"/>
                  <a:pt x="705" y="964"/>
                </a:cubicBezTo>
                <a:cubicBezTo>
                  <a:pt x="670" y="947"/>
                  <a:pt x="639" y="921"/>
                  <a:pt x="616" y="890"/>
                </a:cubicBezTo>
                <a:cubicBezTo>
                  <a:pt x="619" y="870"/>
                  <a:pt x="621" y="850"/>
                  <a:pt x="625" y="832"/>
                </a:cubicBezTo>
                <a:cubicBezTo>
                  <a:pt x="627" y="815"/>
                  <a:pt x="621" y="801"/>
                  <a:pt x="604" y="795"/>
                </a:cubicBezTo>
                <a:cubicBezTo>
                  <a:pt x="596" y="792"/>
                  <a:pt x="584" y="798"/>
                  <a:pt x="576" y="804"/>
                </a:cubicBezTo>
                <a:cubicBezTo>
                  <a:pt x="567" y="775"/>
                  <a:pt x="564" y="743"/>
                  <a:pt x="570" y="712"/>
                </a:cubicBezTo>
                <a:cubicBezTo>
                  <a:pt x="573" y="698"/>
                  <a:pt x="567" y="680"/>
                  <a:pt x="550" y="678"/>
                </a:cubicBezTo>
                <a:cubicBezTo>
                  <a:pt x="536" y="672"/>
                  <a:pt x="518" y="680"/>
                  <a:pt x="516" y="698"/>
                </a:cubicBezTo>
                <a:cubicBezTo>
                  <a:pt x="487" y="812"/>
                  <a:pt x="447" y="947"/>
                  <a:pt x="326" y="996"/>
                </a:cubicBezTo>
                <a:cubicBezTo>
                  <a:pt x="306" y="1004"/>
                  <a:pt x="275" y="1016"/>
                  <a:pt x="252" y="1010"/>
                </a:cubicBezTo>
                <a:cubicBezTo>
                  <a:pt x="243" y="1007"/>
                  <a:pt x="243" y="1004"/>
                  <a:pt x="243" y="999"/>
                </a:cubicBezTo>
                <a:cubicBezTo>
                  <a:pt x="240" y="987"/>
                  <a:pt x="246" y="976"/>
                  <a:pt x="249" y="964"/>
                </a:cubicBezTo>
                <a:cubicBezTo>
                  <a:pt x="260" y="938"/>
                  <a:pt x="278" y="910"/>
                  <a:pt x="295" y="887"/>
                </a:cubicBezTo>
                <a:cubicBezTo>
                  <a:pt x="312" y="858"/>
                  <a:pt x="329" y="832"/>
                  <a:pt x="349" y="804"/>
                </a:cubicBezTo>
                <a:cubicBezTo>
                  <a:pt x="395" y="746"/>
                  <a:pt x="447" y="695"/>
                  <a:pt x="501" y="646"/>
                </a:cubicBezTo>
                <a:cubicBezTo>
                  <a:pt x="510" y="637"/>
                  <a:pt x="513" y="623"/>
                  <a:pt x="504" y="612"/>
                </a:cubicBezTo>
                <a:cubicBezTo>
                  <a:pt x="498" y="600"/>
                  <a:pt x="487" y="597"/>
                  <a:pt x="473" y="600"/>
                </a:cubicBezTo>
                <a:cubicBezTo>
                  <a:pt x="395" y="612"/>
                  <a:pt x="321" y="623"/>
                  <a:pt x="243" y="635"/>
                </a:cubicBezTo>
                <a:cubicBezTo>
                  <a:pt x="194" y="640"/>
                  <a:pt x="140" y="652"/>
                  <a:pt x="91" y="635"/>
                </a:cubicBezTo>
                <a:cubicBezTo>
                  <a:pt x="88" y="632"/>
                  <a:pt x="85" y="632"/>
                  <a:pt x="83" y="629"/>
                </a:cubicBezTo>
                <a:cubicBezTo>
                  <a:pt x="77" y="626"/>
                  <a:pt x="74" y="626"/>
                  <a:pt x="71" y="623"/>
                </a:cubicBezTo>
                <a:cubicBezTo>
                  <a:pt x="66" y="617"/>
                  <a:pt x="63" y="612"/>
                  <a:pt x="60" y="603"/>
                </a:cubicBezTo>
                <a:cubicBezTo>
                  <a:pt x="54" y="583"/>
                  <a:pt x="60" y="569"/>
                  <a:pt x="74" y="554"/>
                </a:cubicBezTo>
                <a:cubicBezTo>
                  <a:pt x="117" y="511"/>
                  <a:pt x="183" y="503"/>
                  <a:pt x="238" y="500"/>
                </a:cubicBezTo>
                <a:cubicBezTo>
                  <a:pt x="315" y="494"/>
                  <a:pt x="395" y="506"/>
                  <a:pt x="467" y="531"/>
                </a:cubicBezTo>
                <a:cubicBezTo>
                  <a:pt x="498" y="543"/>
                  <a:pt x="516" y="497"/>
                  <a:pt x="490" y="480"/>
                </a:cubicBezTo>
                <a:cubicBezTo>
                  <a:pt x="429" y="443"/>
                  <a:pt x="369" y="399"/>
                  <a:pt x="323" y="345"/>
                </a:cubicBezTo>
                <a:cubicBezTo>
                  <a:pt x="283" y="296"/>
                  <a:pt x="257" y="227"/>
                  <a:pt x="269" y="167"/>
                </a:cubicBezTo>
                <a:cubicBezTo>
                  <a:pt x="272" y="142"/>
                  <a:pt x="281" y="104"/>
                  <a:pt x="315" y="110"/>
                </a:cubicBezTo>
                <a:cubicBezTo>
                  <a:pt x="344" y="116"/>
                  <a:pt x="375" y="136"/>
                  <a:pt x="398" y="153"/>
                </a:cubicBezTo>
                <a:cubicBezTo>
                  <a:pt x="453" y="188"/>
                  <a:pt x="498" y="233"/>
                  <a:pt x="536" y="285"/>
                </a:cubicBezTo>
                <a:cubicBezTo>
                  <a:pt x="579" y="342"/>
                  <a:pt x="610" y="405"/>
                  <a:pt x="630" y="474"/>
                </a:cubicBezTo>
                <a:cubicBezTo>
                  <a:pt x="639" y="511"/>
                  <a:pt x="693" y="494"/>
                  <a:pt x="685" y="460"/>
                </a:cubicBezTo>
                <a:cubicBezTo>
                  <a:pt x="679" y="443"/>
                  <a:pt x="676" y="428"/>
                  <a:pt x="670" y="411"/>
                </a:cubicBezTo>
                <a:cubicBezTo>
                  <a:pt x="679" y="408"/>
                  <a:pt x="685" y="399"/>
                  <a:pt x="685" y="385"/>
                </a:cubicBezTo>
                <a:cubicBezTo>
                  <a:pt x="682" y="328"/>
                  <a:pt x="690" y="271"/>
                  <a:pt x="710" y="216"/>
                </a:cubicBezTo>
                <a:cubicBezTo>
                  <a:pt x="728" y="164"/>
                  <a:pt x="756" y="110"/>
                  <a:pt x="793" y="70"/>
                </a:cubicBezTo>
                <a:cubicBezTo>
                  <a:pt x="808" y="53"/>
                  <a:pt x="819" y="58"/>
                  <a:pt x="831" y="76"/>
                </a:cubicBezTo>
                <a:cubicBezTo>
                  <a:pt x="845" y="96"/>
                  <a:pt x="851" y="121"/>
                  <a:pt x="857" y="144"/>
                </a:cubicBezTo>
                <a:cubicBezTo>
                  <a:pt x="868" y="199"/>
                  <a:pt x="868" y="253"/>
                  <a:pt x="860" y="305"/>
                </a:cubicBezTo>
                <a:cubicBezTo>
                  <a:pt x="848" y="365"/>
                  <a:pt x="822" y="422"/>
                  <a:pt x="785" y="471"/>
                </a:cubicBezTo>
                <a:cubicBezTo>
                  <a:pt x="771" y="491"/>
                  <a:pt x="797" y="523"/>
                  <a:pt x="819" y="514"/>
                </a:cubicBezTo>
                <a:cubicBezTo>
                  <a:pt x="874" y="491"/>
                  <a:pt x="931" y="468"/>
                  <a:pt x="991" y="460"/>
                </a:cubicBezTo>
                <a:cubicBezTo>
                  <a:pt x="1017" y="457"/>
                  <a:pt x="1046" y="457"/>
                  <a:pt x="1074" y="463"/>
                </a:cubicBezTo>
                <a:cubicBezTo>
                  <a:pt x="1086" y="463"/>
                  <a:pt x="1100" y="465"/>
                  <a:pt x="1109" y="471"/>
                </a:cubicBezTo>
                <a:cubicBezTo>
                  <a:pt x="1117" y="477"/>
                  <a:pt x="1117" y="483"/>
                  <a:pt x="1117" y="49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563" name="Google Shape;563;p53"/>
          <p:cNvPicPr preferRelativeResize="0"/>
          <p:nvPr/>
        </p:nvPicPr>
        <p:blipFill>
          <a:blip r:embed="rId3">
            <a:alphaModFix/>
          </a:blip>
          <a:stretch>
            <a:fillRect/>
          </a:stretch>
        </p:blipFill>
        <p:spPr>
          <a:xfrm>
            <a:off x="344907" y="1526299"/>
            <a:ext cx="2779008" cy="1645122"/>
          </a:xfrm>
          <a:prstGeom prst="rect">
            <a:avLst/>
          </a:prstGeom>
          <a:noFill/>
          <a:ln>
            <a:noFill/>
          </a:ln>
        </p:spPr>
      </p:pic>
      <p:pic>
        <p:nvPicPr>
          <p:cNvPr id="564" name="Google Shape;564;p53"/>
          <p:cNvPicPr preferRelativeResize="0"/>
          <p:nvPr/>
        </p:nvPicPr>
        <p:blipFill rotWithShape="1">
          <a:blip r:embed="rId4">
            <a:alphaModFix/>
          </a:blip>
          <a:srcRect b="0" l="4587" r="4021" t="0"/>
          <a:stretch/>
        </p:blipFill>
        <p:spPr>
          <a:xfrm>
            <a:off x="277075" y="3242738"/>
            <a:ext cx="2914676" cy="606561"/>
          </a:xfrm>
          <a:prstGeom prst="rect">
            <a:avLst/>
          </a:prstGeom>
          <a:noFill/>
          <a:ln>
            <a:noFill/>
          </a:ln>
        </p:spPr>
      </p:pic>
      <p:pic>
        <p:nvPicPr>
          <p:cNvPr id="565" name="Google Shape;565;p53"/>
          <p:cNvPicPr preferRelativeResize="0"/>
          <p:nvPr/>
        </p:nvPicPr>
        <p:blipFill>
          <a:blip r:embed="rId5">
            <a:alphaModFix/>
          </a:blip>
          <a:stretch>
            <a:fillRect/>
          </a:stretch>
        </p:blipFill>
        <p:spPr>
          <a:xfrm>
            <a:off x="6236775" y="1457658"/>
            <a:ext cx="1795100" cy="2228176"/>
          </a:xfrm>
          <a:prstGeom prst="rect">
            <a:avLst/>
          </a:prstGeom>
          <a:noFill/>
          <a:ln>
            <a:noFill/>
          </a:ln>
        </p:spPr>
      </p:pic>
      <p:pic>
        <p:nvPicPr>
          <p:cNvPr id="566" name="Google Shape;566;p53"/>
          <p:cNvPicPr preferRelativeResize="0"/>
          <p:nvPr/>
        </p:nvPicPr>
        <p:blipFill>
          <a:blip r:embed="rId6">
            <a:alphaModFix/>
          </a:blip>
          <a:stretch>
            <a:fillRect/>
          </a:stretch>
        </p:blipFill>
        <p:spPr>
          <a:xfrm>
            <a:off x="3377987" y="1114678"/>
            <a:ext cx="2388035" cy="1350050"/>
          </a:xfrm>
          <a:prstGeom prst="rect">
            <a:avLst/>
          </a:prstGeom>
          <a:noFill/>
          <a:ln>
            <a:noFill/>
          </a:ln>
        </p:spPr>
      </p:pic>
      <p:pic>
        <p:nvPicPr>
          <p:cNvPr id="567" name="Google Shape;567;p53"/>
          <p:cNvPicPr preferRelativeResize="0"/>
          <p:nvPr/>
        </p:nvPicPr>
        <p:blipFill>
          <a:blip r:embed="rId7">
            <a:alphaModFix/>
          </a:blip>
          <a:stretch>
            <a:fillRect/>
          </a:stretch>
        </p:blipFill>
        <p:spPr>
          <a:xfrm>
            <a:off x="3289412" y="2645400"/>
            <a:ext cx="2565174" cy="1580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54"/>
          <p:cNvSpPr txBox="1"/>
          <p:nvPr>
            <p:ph idx="4294967295" type="title"/>
          </p:nvPr>
        </p:nvSpPr>
        <p:spPr>
          <a:xfrm>
            <a:off x="3016050" y="15285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Solution 3</a:t>
            </a:r>
            <a:endParaRPr b="1">
              <a:latin typeface="Nunito"/>
              <a:ea typeface="Nunito"/>
              <a:cs typeface="Nunito"/>
              <a:sym typeface="Nunito"/>
            </a:endParaRPr>
          </a:p>
        </p:txBody>
      </p:sp>
      <p:sp>
        <p:nvSpPr>
          <p:cNvPr id="573" name="Google Shape;573;p54"/>
          <p:cNvSpPr txBox="1"/>
          <p:nvPr>
            <p:ph idx="4294967295" type="subTitle"/>
          </p:nvPr>
        </p:nvSpPr>
        <p:spPr>
          <a:xfrm>
            <a:off x="3016050" y="2191700"/>
            <a:ext cx="3111900" cy="14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impact visualization tool that shows how a manager’s actions influence others and the broader system. It highlights the ripple effects of his contributions and identifies areas for improvement.</a:t>
            </a:r>
            <a:endParaRPr/>
          </a:p>
        </p:txBody>
      </p:sp>
      <p:sp>
        <p:nvSpPr>
          <p:cNvPr id="574" name="Google Shape;574;p54"/>
          <p:cNvSpPr txBox="1"/>
          <p:nvPr/>
        </p:nvSpPr>
        <p:spPr>
          <a:xfrm>
            <a:off x="2141250" y="792100"/>
            <a:ext cx="486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Nunito"/>
                <a:ea typeface="Nunito"/>
                <a:cs typeface="Nunito"/>
                <a:sym typeface="Nunito"/>
              </a:rPr>
              <a:t>   </a:t>
            </a:r>
            <a:endParaRPr b="1">
              <a:solidFill>
                <a:schemeClr val="lt2"/>
              </a:solidFill>
              <a:latin typeface="Nunito"/>
              <a:ea typeface="Nunito"/>
              <a:cs typeface="Nunito"/>
              <a:sym typeface="Nunito"/>
            </a:endParaRPr>
          </a:p>
          <a:p>
            <a:pPr indent="0" lvl="0" marL="0" rtl="0" algn="ctr">
              <a:spcBef>
                <a:spcPts val="0"/>
              </a:spcBef>
              <a:spcAft>
                <a:spcPts val="0"/>
              </a:spcAft>
              <a:buNone/>
            </a:pPr>
            <a:r>
              <a:rPr b="1" lang="en">
                <a:solidFill>
                  <a:schemeClr val="lt2"/>
                </a:solidFill>
                <a:latin typeface="Nunito"/>
                <a:ea typeface="Nunito"/>
                <a:cs typeface="Nunito"/>
                <a:sym typeface="Nunito"/>
              </a:rPr>
              <a:t>HMW mimic the feeling of direct impact, even when that may not be present?</a:t>
            </a:r>
            <a:endParaRPr b="1">
              <a:solidFill>
                <a:schemeClr val="lt2"/>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5"/>
          <p:cNvSpPr txBox="1"/>
          <p:nvPr>
            <p:ph type="title"/>
          </p:nvPr>
        </p:nvSpPr>
        <p:spPr>
          <a:xfrm>
            <a:off x="116000" y="10085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Problem &amp; Solution #3</a:t>
            </a:r>
            <a:endParaRPr b="1" sz="3000">
              <a:solidFill>
                <a:schemeClr val="dk1"/>
              </a:solidFill>
              <a:latin typeface="Nunito"/>
              <a:ea typeface="Nunito"/>
              <a:cs typeface="Nunito"/>
              <a:sym typeface="Nunito"/>
            </a:endParaRPr>
          </a:p>
          <a:p>
            <a:pPr indent="0" lvl="0" marL="0" rtl="0" algn="l">
              <a:spcBef>
                <a:spcPts val="0"/>
              </a:spcBef>
              <a:spcAft>
                <a:spcPts val="0"/>
              </a:spcAft>
              <a:buNone/>
            </a:pPr>
            <a:r>
              <a:t/>
            </a:r>
            <a:endParaRPr b="1" sz="3000">
              <a:solidFill>
                <a:schemeClr val="dk1"/>
              </a:solidFill>
              <a:latin typeface="Nunito"/>
              <a:ea typeface="Nunito"/>
              <a:cs typeface="Nunito"/>
              <a:sym typeface="Nunito"/>
            </a:endParaRPr>
          </a:p>
        </p:txBody>
      </p:sp>
      <p:sp>
        <p:nvSpPr>
          <p:cNvPr id="580" name="Google Shape;580;p55"/>
          <p:cNvSpPr txBox="1"/>
          <p:nvPr>
            <p:ph idx="4294967295" type="body"/>
          </p:nvPr>
        </p:nvSpPr>
        <p:spPr>
          <a:xfrm>
            <a:off x="116000" y="585975"/>
            <a:ext cx="7064400" cy="41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a:t>HMW </a:t>
            </a:r>
            <a:r>
              <a:rPr i="1" lang="en"/>
              <a:t>mimic the feeling of direct impact, even when that may not be present?</a:t>
            </a:r>
            <a:endParaRPr i="1"/>
          </a:p>
        </p:txBody>
      </p:sp>
      <p:sp>
        <p:nvSpPr>
          <p:cNvPr id="581" name="Google Shape;581;p55"/>
          <p:cNvSpPr txBox="1"/>
          <p:nvPr/>
        </p:nvSpPr>
        <p:spPr>
          <a:xfrm>
            <a:off x="-1204300" y="5857275"/>
            <a:ext cx="3000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Paytone One"/>
                <a:ea typeface="Paytone One"/>
                <a:cs typeface="Paytone One"/>
                <a:sym typeface="Paytone One"/>
              </a:rPr>
              <a:t>Stress logging throughout the day</a:t>
            </a:r>
            <a:endParaRPr sz="3000">
              <a:solidFill>
                <a:schemeClr val="dk1"/>
              </a:solidFill>
              <a:latin typeface="Paytone One"/>
              <a:ea typeface="Paytone One"/>
              <a:cs typeface="Paytone One"/>
              <a:sym typeface="Paytone One"/>
            </a:endParaRPr>
          </a:p>
        </p:txBody>
      </p:sp>
      <p:sp>
        <p:nvSpPr>
          <p:cNvPr id="582" name="Google Shape;582;p55"/>
          <p:cNvSpPr txBox="1"/>
          <p:nvPr/>
        </p:nvSpPr>
        <p:spPr>
          <a:xfrm>
            <a:off x="88325" y="950700"/>
            <a:ext cx="5456700" cy="4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Solution: </a:t>
            </a:r>
            <a:r>
              <a:rPr lang="en" sz="1200">
                <a:solidFill>
                  <a:schemeClr val="dk1"/>
                </a:solidFill>
                <a:latin typeface="Nunito"/>
                <a:ea typeface="Nunito"/>
                <a:cs typeface="Nunito"/>
                <a:sym typeface="Nunito"/>
              </a:rPr>
              <a:t>An</a:t>
            </a:r>
            <a:r>
              <a:rPr b="1" lang="en" sz="1200">
                <a:solidFill>
                  <a:schemeClr val="accent1"/>
                </a:solidFill>
                <a:latin typeface="Nunito"/>
                <a:ea typeface="Nunito"/>
                <a:cs typeface="Nunito"/>
                <a:sym typeface="Nunito"/>
              </a:rPr>
              <a:t> </a:t>
            </a:r>
            <a:r>
              <a:rPr b="1" lang="en" sz="1200">
                <a:solidFill>
                  <a:schemeClr val="lt2"/>
                </a:solidFill>
                <a:latin typeface="Nunito"/>
                <a:ea typeface="Nunito"/>
                <a:cs typeface="Nunito"/>
                <a:sym typeface="Nunito"/>
              </a:rPr>
              <a:t>impact</a:t>
            </a:r>
            <a:r>
              <a:rPr b="1" lang="en" sz="1200">
                <a:solidFill>
                  <a:schemeClr val="lt2"/>
                </a:solidFill>
                <a:latin typeface="Nunito"/>
                <a:ea typeface="Nunito"/>
                <a:cs typeface="Nunito"/>
                <a:sym typeface="Nunito"/>
              </a:rPr>
              <a:t> visualization tool</a:t>
            </a:r>
            <a:r>
              <a:rPr lang="en" sz="1200">
                <a:solidFill>
                  <a:schemeClr val="dk1"/>
                </a:solidFill>
                <a:latin typeface="Nunito"/>
                <a:ea typeface="Nunito"/>
                <a:cs typeface="Nunito"/>
                <a:sym typeface="Nunito"/>
              </a:rPr>
              <a:t> </a:t>
            </a:r>
            <a:r>
              <a:rPr lang="en" sz="1200">
                <a:solidFill>
                  <a:schemeClr val="dk1"/>
                </a:solidFill>
                <a:latin typeface="Nunito"/>
                <a:ea typeface="Nunito"/>
                <a:cs typeface="Nunito"/>
                <a:sym typeface="Nunito"/>
              </a:rPr>
              <a:t>An impact visualization tool that shows how a manager’s actions influence others and the broader system. It highlights the ripple effects of his contributions and identifies areas for improvement.</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Novelty: </a:t>
            </a:r>
            <a:r>
              <a:rPr lang="en" sz="1200">
                <a:solidFill>
                  <a:schemeClr val="dk1"/>
                </a:solidFill>
                <a:latin typeface="Nunito"/>
                <a:ea typeface="Nunito"/>
                <a:cs typeface="Nunito"/>
                <a:sym typeface="Nunito"/>
              </a:rPr>
              <a:t>This solution</a:t>
            </a:r>
            <a:r>
              <a:rPr lang="en" sz="1200">
                <a:solidFill>
                  <a:schemeClr val="dk1"/>
                </a:solidFill>
                <a:latin typeface="Nunito"/>
                <a:ea typeface="Nunito"/>
                <a:cs typeface="Nunito"/>
                <a:sym typeface="Nunito"/>
              </a:rPr>
              <a:t> </a:t>
            </a:r>
            <a:r>
              <a:rPr b="1" lang="en" sz="1200">
                <a:solidFill>
                  <a:schemeClr val="lt2"/>
                </a:solidFill>
                <a:latin typeface="Nunito"/>
                <a:ea typeface="Nunito"/>
                <a:cs typeface="Nunito"/>
                <a:sym typeface="Nunito"/>
              </a:rPr>
              <a:t>enhances</a:t>
            </a:r>
            <a:r>
              <a:rPr b="1" lang="en" sz="1200">
                <a:solidFill>
                  <a:schemeClr val="lt2"/>
                </a:solidFill>
                <a:latin typeface="Nunito"/>
                <a:ea typeface="Nunito"/>
                <a:cs typeface="Nunito"/>
                <a:sym typeface="Nunito"/>
              </a:rPr>
              <a:t> perceived impact</a:t>
            </a:r>
            <a:r>
              <a:rPr lang="en" sz="1200">
                <a:solidFill>
                  <a:schemeClr val="dk1"/>
                </a:solidFill>
                <a:latin typeface="Nunito"/>
                <a:ea typeface="Nunito"/>
                <a:cs typeface="Nunito"/>
                <a:sym typeface="Nunito"/>
              </a:rPr>
              <a:t>, accomplishment, and fulfillment even without direct impact and immediate feedback</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Assumption: </a:t>
            </a:r>
            <a:r>
              <a:rPr lang="en" sz="1200">
                <a:solidFill>
                  <a:schemeClr val="dk1"/>
                </a:solidFill>
                <a:latin typeface="Nunito"/>
                <a:ea typeface="Nunito"/>
                <a:cs typeface="Nunito"/>
                <a:sym typeface="Nunito"/>
              </a:rPr>
              <a:t>S</a:t>
            </a:r>
            <a:r>
              <a:rPr lang="en" sz="1200">
                <a:solidFill>
                  <a:schemeClr val="dk1"/>
                </a:solidFill>
                <a:latin typeface="Nunito"/>
                <a:ea typeface="Nunito"/>
                <a:cs typeface="Nunito"/>
                <a:sym typeface="Nunito"/>
              </a:rPr>
              <a:t>eeing the scope of one’s own impact would reduce anxiety and make them feel more </a:t>
            </a:r>
            <a:r>
              <a:rPr lang="en" sz="1200">
                <a:solidFill>
                  <a:schemeClr val="dk1"/>
                </a:solidFill>
                <a:latin typeface="Nunito"/>
                <a:ea typeface="Nunito"/>
                <a:cs typeface="Nunito"/>
                <a:sym typeface="Nunito"/>
              </a:rPr>
              <a:t>fulfilled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Test:</a:t>
            </a:r>
            <a:r>
              <a:rPr lang="en" sz="1200">
                <a:solidFill>
                  <a:schemeClr val="dk1"/>
                </a:solidFill>
                <a:latin typeface="Nunito"/>
                <a:ea typeface="Nunito"/>
                <a:cs typeface="Nunito"/>
                <a:sym typeface="Nunito"/>
              </a:rPr>
              <a:t> Have two players participate in a </a:t>
            </a:r>
            <a:r>
              <a:rPr b="1" lang="en" sz="1200">
                <a:solidFill>
                  <a:schemeClr val="lt2"/>
                </a:solidFill>
                <a:latin typeface="Nunito"/>
                <a:ea typeface="Nunito"/>
                <a:cs typeface="Nunito"/>
                <a:sym typeface="Nunito"/>
              </a:rPr>
              <a:t>social experiment</a:t>
            </a:r>
            <a:r>
              <a:rPr lang="en" sz="1200">
                <a:solidFill>
                  <a:schemeClr val="dk1"/>
                </a:solidFill>
                <a:latin typeface="Nunito"/>
                <a:ea typeface="Nunito"/>
                <a:cs typeface="Nunito"/>
                <a:sym typeface="Nunito"/>
              </a:rPr>
              <a:t>.</a:t>
            </a:r>
            <a:r>
              <a:rPr lang="en" sz="1200">
                <a:solidFill>
                  <a:schemeClr val="dk1"/>
                </a:solidFill>
                <a:latin typeface="Nunito"/>
                <a:ea typeface="Nunito"/>
                <a:cs typeface="Nunito"/>
                <a:sym typeface="Nunito"/>
              </a:rPr>
              <a:t> One subject is given a list of tasks that she relays to her sub manager. We ask the manager to leave the room while the sub manager relays the tasks to the lowest employee to do. In the meantime, the manager answers preliminary questions regarding their thoughts about the task and on the employee hierarchy. We then showed them an impact visualization tool specific to their situation, </a:t>
            </a:r>
            <a:r>
              <a:rPr lang="en" sz="1200">
                <a:solidFill>
                  <a:schemeClr val="dk1"/>
                </a:solidFill>
                <a:latin typeface="Nunito"/>
                <a:ea typeface="Nunito"/>
                <a:cs typeface="Nunito"/>
                <a:sym typeface="Nunito"/>
              </a:rPr>
              <a:t>then asked follow up questions to assess the effects it had on the manager’s stress and work fulfillment.</a:t>
            </a:r>
            <a:endParaRPr sz="1200">
              <a:solidFill>
                <a:schemeClr val="dk1"/>
              </a:solidFill>
              <a:latin typeface="Nunito"/>
              <a:ea typeface="Nunito"/>
              <a:cs typeface="Nunito"/>
              <a:sym typeface="Nunito"/>
            </a:endParaRPr>
          </a:p>
        </p:txBody>
      </p:sp>
      <p:sp>
        <p:nvSpPr>
          <p:cNvPr id="583" name="Google Shape;583;p55"/>
          <p:cNvSpPr txBox="1"/>
          <p:nvPr/>
        </p:nvSpPr>
        <p:spPr>
          <a:xfrm>
            <a:off x="7665900" y="3331875"/>
            <a:ext cx="1406700" cy="778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i="1" lang="en" sz="1200">
                <a:solidFill>
                  <a:schemeClr val="dk1"/>
                </a:solidFill>
                <a:latin typeface="Nunito Light"/>
                <a:ea typeface="Nunito Light"/>
                <a:cs typeface="Nunito Light"/>
                <a:sym typeface="Nunito Light"/>
              </a:rPr>
              <a:t>“I don’t fully trust her [Chloe]”- Avery before completing activity</a:t>
            </a:r>
            <a:endParaRPr i="1" sz="1200">
              <a:solidFill>
                <a:schemeClr val="dk1"/>
              </a:solidFill>
              <a:latin typeface="Nunito Light"/>
              <a:ea typeface="Nunito Light"/>
              <a:cs typeface="Nunito Light"/>
              <a:sym typeface="Nunito Light"/>
            </a:endParaRPr>
          </a:p>
        </p:txBody>
      </p:sp>
      <p:sp>
        <p:nvSpPr>
          <p:cNvPr id="584" name="Google Shape;584;p55"/>
          <p:cNvSpPr txBox="1"/>
          <p:nvPr/>
        </p:nvSpPr>
        <p:spPr>
          <a:xfrm>
            <a:off x="5853500" y="4217075"/>
            <a:ext cx="333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Nunito Light"/>
                <a:ea typeface="Nunito Light"/>
                <a:cs typeface="Nunito Light"/>
                <a:sym typeface="Nunito Light"/>
              </a:rPr>
              <a:t>“I feel much better about Chloe’s managerial skills and how I influenced the work Ed did”- Avery after completing activity</a:t>
            </a:r>
            <a:endParaRPr i="1" sz="1200">
              <a:solidFill>
                <a:schemeClr val="dk1"/>
              </a:solidFill>
              <a:latin typeface="Nunito Light"/>
              <a:ea typeface="Nunito Light"/>
              <a:cs typeface="Nunito Light"/>
              <a:sym typeface="Nunito Light"/>
            </a:endParaRPr>
          </a:p>
        </p:txBody>
      </p:sp>
      <p:pic>
        <p:nvPicPr>
          <p:cNvPr id="585" name="Google Shape;585;p55"/>
          <p:cNvPicPr preferRelativeResize="0"/>
          <p:nvPr/>
        </p:nvPicPr>
        <p:blipFill>
          <a:blip r:embed="rId3">
            <a:alphaModFix/>
          </a:blip>
          <a:stretch>
            <a:fillRect/>
          </a:stretch>
        </p:blipFill>
        <p:spPr>
          <a:xfrm>
            <a:off x="5897000" y="996375"/>
            <a:ext cx="3065126" cy="1254675"/>
          </a:xfrm>
          <a:prstGeom prst="rect">
            <a:avLst/>
          </a:prstGeom>
          <a:noFill/>
          <a:ln>
            <a:noFill/>
          </a:ln>
        </p:spPr>
      </p:pic>
      <p:pic>
        <p:nvPicPr>
          <p:cNvPr id="586" name="Google Shape;586;p55"/>
          <p:cNvPicPr preferRelativeResize="0"/>
          <p:nvPr/>
        </p:nvPicPr>
        <p:blipFill rotWithShape="1">
          <a:blip r:embed="rId4">
            <a:alphaModFix/>
          </a:blip>
          <a:srcRect b="0" l="9287" r="4072" t="0"/>
          <a:stretch/>
        </p:blipFill>
        <p:spPr>
          <a:xfrm>
            <a:off x="5693125" y="2439050"/>
            <a:ext cx="1893525" cy="1778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6"/>
          <p:cNvSpPr txBox="1"/>
          <p:nvPr>
            <p:ph type="title"/>
          </p:nvPr>
        </p:nvSpPr>
        <p:spPr>
          <a:xfrm>
            <a:off x="119550" y="111800"/>
            <a:ext cx="843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Experience Prototype #3</a:t>
            </a:r>
            <a:endParaRPr b="1" sz="3000">
              <a:solidFill>
                <a:schemeClr val="dk1"/>
              </a:solidFill>
              <a:latin typeface="Nunito"/>
              <a:ea typeface="Nunito"/>
              <a:cs typeface="Nunito"/>
              <a:sym typeface="Nunito"/>
            </a:endParaRPr>
          </a:p>
        </p:txBody>
      </p:sp>
      <p:sp>
        <p:nvSpPr>
          <p:cNvPr id="592" name="Google Shape;592;p56"/>
          <p:cNvSpPr txBox="1"/>
          <p:nvPr>
            <p:ph idx="4294967295" type="body"/>
          </p:nvPr>
        </p:nvSpPr>
        <p:spPr>
          <a:xfrm>
            <a:off x="119550" y="575025"/>
            <a:ext cx="8538000" cy="41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1500"/>
              <a:t>Assumption: </a:t>
            </a:r>
            <a:r>
              <a:rPr lang="en" sz="1300"/>
              <a:t>Seeing the scope of one’s own impact would reduce anxiety and make them feel more fulfilled </a:t>
            </a:r>
            <a:endParaRPr i="1" sz="1500"/>
          </a:p>
        </p:txBody>
      </p:sp>
      <p:sp>
        <p:nvSpPr>
          <p:cNvPr id="593" name="Google Shape;593;p56"/>
          <p:cNvSpPr txBox="1"/>
          <p:nvPr/>
        </p:nvSpPr>
        <p:spPr>
          <a:xfrm>
            <a:off x="6720750" y="925425"/>
            <a:ext cx="18291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Key Learnings</a:t>
            </a:r>
            <a:endParaRPr>
              <a:solidFill>
                <a:schemeClr val="dk1"/>
              </a:solidFill>
              <a:latin typeface="Nunito"/>
              <a:ea typeface="Nunito"/>
              <a:cs typeface="Nunito"/>
              <a:sym typeface="Nunito"/>
            </a:endParaRPr>
          </a:p>
        </p:txBody>
      </p:sp>
      <p:sp>
        <p:nvSpPr>
          <p:cNvPr id="594" name="Google Shape;594;p56"/>
          <p:cNvSpPr txBox="1"/>
          <p:nvPr/>
        </p:nvSpPr>
        <p:spPr>
          <a:xfrm>
            <a:off x="2530050" y="925425"/>
            <a:ext cx="1446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Successes</a:t>
            </a:r>
            <a:endParaRPr>
              <a:solidFill>
                <a:schemeClr val="dk1"/>
              </a:solidFill>
              <a:latin typeface="Nunito"/>
              <a:ea typeface="Nunito"/>
              <a:cs typeface="Nunito"/>
              <a:sym typeface="Nunito"/>
            </a:endParaRPr>
          </a:p>
        </p:txBody>
      </p:sp>
      <p:sp>
        <p:nvSpPr>
          <p:cNvPr id="595" name="Google Shape;595;p56"/>
          <p:cNvSpPr txBox="1"/>
          <p:nvPr/>
        </p:nvSpPr>
        <p:spPr>
          <a:xfrm>
            <a:off x="4859088" y="925425"/>
            <a:ext cx="1283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Struggles</a:t>
            </a:r>
            <a:endParaRPr>
              <a:solidFill>
                <a:schemeClr val="dk1"/>
              </a:solidFill>
              <a:latin typeface="Nunito"/>
              <a:ea typeface="Nunito"/>
              <a:cs typeface="Nunito"/>
              <a:sym typeface="Nunito"/>
            </a:endParaRPr>
          </a:p>
        </p:txBody>
      </p:sp>
      <p:sp>
        <p:nvSpPr>
          <p:cNvPr id="596" name="Google Shape;596;p56"/>
          <p:cNvSpPr txBox="1"/>
          <p:nvPr/>
        </p:nvSpPr>
        <p:spPr>
          <a:xfrm>
            <a:off x="2314050" y="1557925"/>
            <a:ext cx="1878000" cy="3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Participants indicated during the post-visualization quiz that the impact map did make them feel more </a:t>
            </a:r>
            <a:r>
              <a:rPr b="1" lang="en">
                <a:solidFill>
                  <a:schemeClr val="dk1"/>
                </a:solidFill>
                <a:latin typeface="Nunito"/>
                <a:ea typeface="Nunito"/>
                <a:cs typeface="Nunito"/>
                <a:sym typeface="Nunito"/>
              </a:rPr>
              <a:t>trusting </a:t>
            </a:r>
            <a:r>
              <a:rPr lang="en">
                <a:solidFill>
                  <a:schemeClr val="dk1"/>
                </a:solidFill>
                <a:latin typeface="Nunito"/>
                <a:ea typeface="Nunito"/>
                <a:cs typeface="Nunito"/>
                <a:sym typeface="Nunito"/>
              </a:rPr>
              <a:t>of the employees under them</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Participants liked having a </a:t>
            </a:r>
            <a:r>
              <a:rPr b="1" lang="en">
                <a:solidFill>
                  <a:schemeClr val="dk1"/>
                </a:solidFill>
                <a:latin typeface="Nunito"/>
                <a:ea typeface="Nunito"/>
                <a:cs typeface="Nunito"/>
                <a:sym typeface="Nunito"/>
              </a:rPr>
              <a:t>tangible measure</a:t>
            </a:r>
            <a:r>
              <a:rPr lang="en">
                <a:solidFill>
                  <a:schemeClr val="dk1"/>
                </a:solidFill>
                <a:latin typeface="Nunito"/>
                <a:ea typeface="Nunito"/>
                <a:cs typeface="Nunito"/>
                <a:sym typeface="Nunito"/>
              </a:rPr>
              <a:t> for their impact and work</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597" name="Google Shape;597;p56"/>
          <p:cNvSpPr txBox="1"/>
          <p:nvPr/>
        </p:nvSpPr>
        <p:spPr>
          <a:xfrm>
            <a:off x="4433850" y="1557925"/>
            <a:ext cx="2133900" cy="3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One participant felt even more unsatisfied being able to see the exact magnitude, or </a:t>
            </a:r>
            <a:r>
              <a:rPr i="1" lang="en">
                <a:solidFill>
                  <a:schemeClr val="dk1"/>
                </a:solidFill>
                <a:latin typeface="Nunito"/>
                <a:ea typeface="Nunito"/>
                <a:cs typeface="Nunito"/>
                <a:sym typeface="Nunito"/>
              </a:rPr>
              <a:t>how low</a:t>
            </a:r>
            <a:r>
              <a:rPr lang="en">
                <a:solidFill>
                  <a:schemeClr val="dk1"/>
                </a:solidFill>
                <a:latin typeface="Nunito"/>
                <a:ea typeface="Nunito"/>
                <a:cs typeface="Nunito"/>
                <a:sym typeface="Nunito"/>
              </a:rPr>
              <a:t> the lowest employee’s understanding of the task list was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The visualization tool was very bare bones and didn’t allow for any of the participants to engage with it</a:t>
            </a:r>
            <a:endParaRPr>
              <a:solidFill>
                <a:schemeClr val="dk1"/>
              </a:solidFill>
              <a:latin typeface="Nunito"/>
              <a:ea typeface="Nunito"/>
              <a:cs typeface="Nunito"/>
              <a:sym typeface="Nunito"/>
            </a:endParaRPr>
          </a:p>
        </p:txBody>
      </p:sp>
      <p:sp>
        <p:nvSpPr>
          <p:cNvPr id="598" name="Google Shape;598;p56"/>
          <p:cNvSpPr txBox="1"/>
          <p:nvPr/>
        </p:nvSpPr>
        <p:spPr>
          <a:xfrm>
            <a:off x="6598650" y="1557925"/>
            <a:ext cx="2183100" cy="3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Providing tools such as this one </a:t>
            </a:r>
            <a:r>
              <a:rPr lang="en">
                <a:solidFill>
                  <a:schemeClr val="dk1"/>
                </a:solidFill>
                <a:latin typeface="Nunito"/>
                <a:ea typeface="Nunito"/>
                <a:cs typeface="Nunito"/>
                <a:sym typeface="Nunito"/>
              </a:rPr>
              <a:t>can</a:t>
            </a:r>
            <a:r>
              <a:rPr lang="en">
                <a:solidFill>
                  <a:schemeClr val="dk1"/>
                </a:solidFill>
                <a:latin typeface="Nunito"/>
                <a:ea typeface="Nunito"/>
                <a:cs typeface="Nunito"/>
                <a:sym typeface="Nunito"/>
              </a:rPr>
              <a:t> promote trust in the workplace, thus reducing stress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Too much transparency </a:t>
            </a:r>
            <a:r>
              <a:rPr lang="en">
                <a:solidFill>
                  <a:schemeClr val="dk1"/>
                </a:solidFill>
                <a:latin typeface="Nunito"/>
                <a:ea typeface="Nunito"/>
                <a:cs typeface="Nunito"/>
                <a:sym typeface="Nunito"/>
              </a:rPr>
              <a:t>could cause tension and stress within a team dynamic</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Participants </a:t>
            </a:r>
            <a:r>
              <a:rPr i="1" lang="en">
                <a:solidFill>
                  <a:schemeClr val="dk1"/>
                </a:solidFill>
                <a:latin typeface="Nunito"/>
                <a:ea typeface="Nunito"/>
                <a:cs typeface="Nunito"/>
                <a:sym typeface="Nunito"/>
              </a:rPr>
              <a:t>did </a:t>
            </a:r>
            <a:r>
              <a:rPr lang="en">
                <a:solidFill>
                  <a:schemeClr val="dk1"/>
                </a:solidFill>
                <a:latin typeface="Nunito"/>
                <a:ea typeface="Nunito"/>
                <a:cs typeface="Nunito"/>
                <a:sym typeface="Nunito"/>
              </a:rPr>
              <a:t>in fact feel more fulfilled and glad that they could see the </a:t>
            </a:r>
            <a:r>
              <a:rPr lang="en">
                <a:solidFill>
                  <a:schemeClr val="dk1"/>
                </a:solidFill>
                <a:latin typeface="Nunito"/>
                <a:ea typeface="Nunito"/>
                <a:cs typeface="Nunito"/>
                <a:sym typeface="Nunito"/>
              </a:rPr>
              <a:t>impact</a:t>
            </a:r>
            <a:r>
              <a:rPr lang="en">
                <a:solidFill>
                  <a:schemeClr val="dk1"/>
                </a:solidFill>
                <a:latin typeface="Nunito"/>
                <a:ea typeface="Nunito"/>
                <a:cs typeface="Nunito"/>
                <a:sym typeface="Nunito"/>
              </a:rPr>
              <a:t> they were making</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599" name="Google Shape;599;p56"/>
          <p:cNvSpPr txBox="1"/>
          <p:nvPr/>
        </p:nvSpPr>
        <p:spPr>
          <a:xfrm>
            <a:off x="-246975" y="3951075"/>
            <a:ext cx="34926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Light"/>
              <a:ea typeface="Nunito Light"/>
              <a:cs typeface="Nunito Light"/>
              <a:sym typeface="Nunito Light"/>
            </a:endParaRPr>
          </a:p>
        </p:txBody>
      </p:sp>
      <p:pic>
        <p:nvPicPr>
          <p:cNvPr id="600" name="Google Shape;600;p56"/>
          <p:cNvPicPr preferRelativeResize="0"/>
          <p:nvPr/>
        </p:nvPicPr>
        <p:blipFill rotWithShape="1">
          <a:blip r:embed="rId3">
            <a:alphaModFix/>
          </a:blip>
          <a:srcRect b="0" l="0" r="0" t="0"/>
          <a:stretch/>
        </p:blipFill>
        <p:spPr>
          <a:xfrm>
            <a:off x="409100" y="3363600"/>
            <a:ext cx="1056300" cy="1056300"/>
          </a:xfrm>
          <a:prstGeom prst="ellipse">
            <a:avLst/>
          </a:prstGeom>
          <a:noFill/>
          <a:ln>
            <a:noFill/>
          </a:ln>
        </p:spPr>
      </p:pic>
      <p:sp>
        <p:nvSpPr>
          <p:cNvPr id="601" name="Google Shape;601;p56"/>
          <p:cNvSpPr txBox="1"/>
          <p:nvPr/>
        </p:nvSpPr>
        <p:spPr>
          <a:xfrm>
            <a:off x="334400" y="2851325"/>
            <a:ext cx="1283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Chloe</a:t>
            </a:r>
            <a:endParaRPr sz="1200">
              <a:solidFill>
                <a:schemeClr val="dk1"/>
              </a:solidFill>
              <a:latin typeface="Nunito"/>
              <a:ea typeface="Nunito"/>
              <a:cs typeface="Nunito"/>
              <a:sym typeface="Nunito"/>
            </a:endParaRPr>
          </a:p>
        </p:txBody>
      </p:sp>
      <p:pic>
        <p:nvPicPr>
          <p:cNvPr id="602" name="Google Shape;602;p56"/>
          <p:cNvPicPr preferRelativeResize="0"/>
          <p:nvPr/>
        </p:nvPicPr>
        <p:blipFill rotWithShape="1">
          <a:blip r:embed="rId4">
            <a:alphaModFix/>
          </a:blip>
          <a:srcRect b="0" l="0" r="0" t="0"/>
          <a:stretch/>
        </p:blipFill>
        <p:spPr>
          <a:xfrm>
            <a:off x="447950" y="1795025"/>
            <a:ext cx="1056300" cy="1056300"/>
          </a:xfrm>
          <a:prstGeom prst="ellipse">
            <a:avLst/>
          </a:prstGeom>
          <a:noFill/>
          <a:ln>
            <a:noFill/>
          </a:ln>
        </p:spPr>
      </p:pic>
      <p:sp>
        <p:nvSpPr>
          <p:cNvPr id="603" name="Google Shape;603;p56"/>
          <p:cNvSpPr txBox="1"/>
          <p:nvPr/>
        </p:nvSpPr>
        <p:spPr>
          <a:xfrm>
            <a:off x="371750" y="4343700"/>
            <a:ext cx="1283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Avery</a:t>
            </a:r>
            <a:endParaRPr sz="1200">
              <a:solidFill>
                <a:schemeClr val="dk1"/>
              </a:solidFill>
              <a:latin typeface="Nunito"/>
              <a:ea typeface="Nunito"/>
              <a:cs typeface="Nunito"/>
              <a:sym typeface="Nunito"/>
            </a:endParaRPr>
          </a:p>
        </p:txBody>
      </p:sp>
      <p:sp>
        <p:nvSpPr>
          <p:cNvPr id="604" name="Google Shape;604;p56"/>
          <p:cNvSpPr txBox="1"/>
          <p:nvPr/>
        </p:nvSpPr>
        <p:spPr>
          <a:xfrm>
            <a:off x="141675" y="991125"/>
            <a:ext cx="2715300" cy="10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Participants?</a:t>
            </a:r>
            <a:endParaRPr b="1">
              <a:solidFill>
                <a:schemeClr val="dk1"/>
              </a:solidFill>
              <a:latin typeface="Nunito"/>
              <a:ea typeface="Nunito"/>
              <a:cs typeface="Nunito"/>
              <a:sym typeface="Nunito"/>
            </a:endParaRPr>
          </a:p>
          <a:p>
            <a:pPr indent="0" lvl="0" marL="0" rtl="0" algn="l">
              <a:spcBef>
                <a:spcPts val="0"/>
              </a:spcBef>
              <a:spcAft>
                <a:spcPts val="0"/>
              </a:spcAft>
              <a:buNone/>
            </a:pPr>
            <a:r>
              <a:rPr lang="en">
                <a:solidFill>
                  <a:schemeClr val="dk1"/>
                </a:solidFill>
                <a:latin typeface="Nunito"/>
                <a:ea typeface="Nunito"/>
                <a:cs typeface="Nunito"/>
                <a:sym typeface="Nunito"/>
              </a:rPr>
              <a:t>2 Stanford undergrads,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8" name="Shape 608"/>
        <p:cNvGrpSpPr/>
        <p:nvPr/>
      </p:nvGrpSpPr>
      <p:grpSpPr>
        <a:xfrm>
          <a:off x="0" y="0"/>
          <a:ext cx="0" cy="0"/>
          <a:chOff x="0" y="0"/>
          <a:chExt cx="0" cy="0"/>
        </a:xfrm>
      </p:grpSpPr>
      <p:sp>
        <p:nvSpPr>
          <p:cNvPr id="609" name="Google Shape;609;p57"/>
          <p:cNvSpPr txBox="1"/>
          <p:nvPr>
            <p:ph idx="4294967295" type="subTitle"/>
          </p:nvPr>
        </p:nvSpPr>
        <p:spPr>
          <a:xfrm>
            <a:off x="228150" y="1552025"/>
            <a:ext cx="8687700" cy="4813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Individuals are more likely to follow through on tasks they've personally selected.</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Despite initial uncertainty, completing tasks leaves individuals with a sense of satisfaction.</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Tasks requiring consistent logging are easily forgotten.</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Participants appreciated seeing the impact of their contribution after delegating work to others </a:t>
            </a:r>
            <a:endParaRPr sz="1700"/>
          </a:p>
          <a:p>
            <a:pPr indent="0" lvl="0" marL="457200" rtl="0" algn="l">
              <a:spcBef>
                <a:spcPts val="0"/>
              </a:spcBef>
              <a:spcAft>
                <a:spcPts val="0"/>
              </a:spcAft>
              <a:buNone/>
            </a:pPr>
            <a:r>
              <a:t/>
            </a:r>
            <a:endParaRPr/>
          </a:p>
        </p:txBody>
      </p:sp>
      <p:sp>
        <p:nvSpPr>
          <p:cNvPr id="610" name="Google Shape;610;p57"/>
          <p:cNvSpPr txBox="1"/>
          <p:nvPr>
            <p:ph idx="4294967295" type="title"/>
          </p:nvPr>
        </p:nvSpPr>
        <p:spPr>
          <a:xfrm>
            <a:off x="429925" y="527700"/>
            <a:ext cx="6672000" cy="16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700">
                <a:latin typeface="Nunito"/>
                <a:ea typeface="Nunito"/>
                <a:cs typeface="Nunito"/>
                <a:sym typeface="Nunito"/>
              </a:rPr>
              <a:t>Prototyping Key Takeaways</a:t>
            </a:r>
            <a:endParaRPr b="1" sz="3700">
              <a:latin typeface="Nunito"/>
              <a:ea typeface="Nunito"/>
              <a:cs typeface="Nunito"/>
              <a:sym typeface="Nunito"/>
            </a:endParaRPr>
          </a:p>
        </p:txBody>
      </p:sp>
      <p:sp>
        <p:nvSpPr>
          <p:cNvPr id="611" name="Google Shape;611;p57"/>
          <p:cNvSpPr txBox="1"/>
          <p:nvPr/>
        </p:nvSpPr>
        <p:spPr>
          <a:xfrm>
            <a:off x="-363975" y="375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p58"/>
          <p:cNvSpPr txBox="1"/>
          <p:nvPr>
            <p:ph idx="4294967295" type="title"/>
          </p:nvPr>
        </p:nvSpPr>
        <p:spPr>
          <a:xfrm>
            <a:off x="2399750" y="284500"/>
            <a:ext cx="8142600" cy="16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Nunito"/>
                <a:ea typeface="Nunito"/>
                <a:cs typeface="Nunito"/>
                <a:sym typeface="Nunito"/>
              </a:rPr>
              <a:t>Chosen Solution</a:t>
            </a:r>
            <a:endParaRPr b="1" sz="3500">
              <a:latin typeface="Nunito"/>
              <a:ea typeface="Nunito"/>
              <a:cs typeface="Nunito"/>
              <a:sym typeface="Nunito"/>
            </a:endParaRPr>
          </a:p>
        </p:txBody>
      </p:sp>
      <p:sp>
        <p:nvSpPr>
          <p:cNvPr id="617" name="Google Shape;617;p58"/>
          <p:cNvSpPr txBox="1"/>
          <p:nvPr/>
        </p:nvSpPr>
        <p:spPr>
          <a:xfrm>
            <a:off x="-363975" y="375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Nunito"/>
              <a:ea typeface="Nunito"/>
              <a:cs typeface="Nunito"/>
              <a:sym typeface="Nunito"/>
            </a:endParaRPr>
          </a:p>
        </p:txBody>
      </p:sp>
      <p:sp>
        <p:nvSpPr>
          <p:cNvPr id="618" name="Google Shape;618;p58"/>
          <p:cNvSpPr txBox="1"/>
          <p:nvPr>
            <p:ph idx="4294967295" type="subTitle"/>
          </p:nvPr>
        </p:nvSpPr>
        <p:spPr>
          <a:xfrm>
            <a:off x="456300" y="1138625"/>
            <a:ext cx="8687700" cy="48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Solution</a:t>
            </a:r>
            <a:r>
              <a:rPr b="1" lang="en" sz="1700"/>
              <a:t> #1: </a:t>
            </a:r>
            <a:r>
              <a:rPr lang="en" sz="1700"/>
              <a:t>Allowing exploration of unconventional </a:t>
            </a:r>
            <a:r>
              <a:rPr lang="en" sz="1700"/>
              <a:t>career exploration activities, partnering with local companies and organizations, for young individuals </a:t>
            </a:r>
            <a:endParaRPr sz="1700"/>
          </a:p>
          <a:p>
            <a:pPr indent="0" lvl="0" marL="0" rtl="0" algn="l">
              <a:spcBef>
                <a:spcPts val="0"/>
              </a:spcBef>
              <a:spcAft>
                <a:spcPts val="0"/>
              </a:spcAft>
              <a:buNone/>
            </a:pPr>
            <a:r>
              <a:t/>
            </a:r>
            <a:endParaRPr/>
          </a:p>
        </p:txBody>
      </p:sp>
      <p:sp>
        <p:nvSpPr>
          <p:cNvPr id="619" name="Google Shape;619;p58"/>
          <p:cNvSpPr txBox="1"/>
          <p:nvPr/>
        </p:nvSpPr>
        <p:spPr>
          <a:xfrm>
            <a:off x="1103700" y="1957675"/>
            <a:ext cx="8900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1"/>
                </a:solidFill>
                <a:latin typeface="Nunito"/>
                <a:ea typeface="Nunito"/>
                <a:cs typeface="Nunito"/>
                <a:sym typeface="Nunito"/>
              </a:rPr>
              <a:t>Next Steps - Refining our Solution</a:t>
            </a:r>
            <a:endParaRPr b="1" sz="3300">
              <a:solidFill>
                <a:schemeClr val="dk1"/>
              </a:solidFill>
              <a:latin typeface="Nunito"/>
              <a:ea typeface="Nunito"/>
              <a:cs typeface="Nunito"/>
              <a:sym typeface="Nunito"/>
            </a:endParaRPr>
          </a:p>
        </p:txBody>
      </p:sp>
      <p:sp>
        <p:nvSpPr>
          <p:cNvPr id="620" name="Google Shape;620;p58"/>
          <p:cNvSpPr txBox="1"/>
          <p:nvPr>
            <p:ph idx="4294967295" type="subTitle"/>
          </p:nvPr>
        </p:nvSpPr>
        <p:spPr>
          <a:xfrm>
            <a:off x="665950" y="2813550"/>
            <a:ext cx="8687700" cy="4813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Clarify task expectations through well articulated instructions</a:t>
            </a:r>
            <a:endParaRPr sz="1700"/>
          </a:p>
          <a:p>
            <a:pPr indent="-336550" lvl="0" marL="457200" rtl="0" algn="l">
              <a:spcBef>
                <a:spcPts val="0"/>
              </a:spcBef>
              <a:spcAft>
                <a:spcPts val="0"/>
              </a:spcAft>
              <a:buSzPts val="1700"/>
              <a:buChar char="●"/>
            </a:pPr>
            <a:r>
              <a:rPr lang="en" sz="1700"/>
              <a:t>Ensure that the tasks are </a:t>
            </a:r>
            <a:r>
              <a:rPr lang="en" sz="1700"/>
              <a:t>realistic</a:t>
            </a:r>
            <a:r>
              <a:rPr lang="en" sz="1700"/>
              <a:t> for the average person to complete</a:t>
            </a:r>
            <a:endParaRPr sz="1700"/>
          </a:p>
          <a:p>
            <a:pPr indent="-336550" lvl="0" marL="457200" rtl="0" algn="l">
              <a:spcBef>
                <a:spcPts val="0"/>
              </a:spcBef>
              <a:spcAft>
                <a:spcPts val="0"/>
              </a:spcAft>
              <a:buSzPts val="1700"/>
              <a:buChar char="●"/>
            </a:pPr>
            <a:r>
              <a:rPr lang="en" sz="1700"/>
              <a:t>Incorporate feedback loops within the app to allow users to share their experiences, motivating others</a:t>
            </a:r>
            <a:endParaRPr sz="1700"/>
          </a:p>
          <a:p>
            <a:pPr indent="-336550" lvl="0" marL="457200" rtl="0" algn="l">
              <a:spcBef>
                <a:spcPts val="0"/>
              </a:spcBef>
              <a:spcAft>
                <a:spcPts val="0"/>
              </a:spcAft>
              <a:buSzPts val="1700"/>
              <a:buChar char="●"/>
            </a:pPr>
            <a:r>
              <a:rPr lang="en" sz="1700"/>
              <a:t>Expand user testing to get broader perspectives on the tasks </a:t>
            </a:r>
            <a:endParaRPr sz="1700"/>
          </a:p>
          <a:p>
            <a:pPr indent="-336550" lvl="0" marL="457200" rtl="0" algn="l">
              <a:spcBef>
                <a:spcPts val="0"/>
              </a:spcBef>
              <a:spcAft>
                <a:spcPts val="0"/>
              </a:spcAft>
              <a:buSzPts val="1700"/>
              <a:buChar char="●"/>
            </a:pPr>
            <a:r>
              <a:rPr lang="en" sz="1700"/>
              <a:t>Make tasks more representative of unconventional career exploration</a:t>
            </a:r>
            <a:endParaRPr sz="1700"/>
          </a:p>
          <a:p>
            <a:pPr indent="0" lvl="0" marL="45720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9"/>
          <p:cNvSpPr txBox="1"/>
          <p:nvPr>
            <p:ph type="title"/>
          </p:nvPr>
        </p:nvSpPr>
        <p:spPr>
          <a:xfrm>
            <a:off x="95050" y="89100"/>
            <a:ext cx="6234000" cy="631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Ethical Considerations</a:t>
            </a:r>
            <a:endParaRPr b="1" sz="3000">
              <a:solidFill>
                <a:schemeClr val="dk1"/>
              </a:solidFill>
              <a:latin typeface="Nunito"/>
              <a:ea typeface="Nunito"/>
              <a:cs typeface="Nunito"/>
              <a:sym typeface="Nunito"/>
            </a:endParaRPr>
          </a:p>
        </p:txBody>
      </p:sp>
      <p:graphicFrame>
        <p:nvGraphicFramePr>
          <p:cNvPr id="626" name="Google Shape;626;p59"/>
          <p:cNvGraphicFramePr/>
          <p:nvPr/>
        </p:nvGraphicFramePr>
        <p:xfrm>
          <a:off x="-25" y="720600"/>
          <a:ext cx="3000000" cy="3000000"/>
        </p:xfrm>
        <a:graphic>
          <a:graphicData uri="http://schemas.openxmlformats.org/drawingml/2006/table">
            <a:tbl>
              <a:tblPr>
                <a:noFill/>
                <a:tableStyleId>{F419AC95-CF3B-4B07-A3EF-B1689EE521B1}</a:tableStyleId>
              </a:tblPr>
              <a:tblGrid>
                <a:gridCol w="2496550"/>
                <a:gridCol w="3336275"/>
                <a:gridCol w="3311175"/>
              </a:tblGrid>
              <a:tr h="381000">
                <a:tc>
                  <a:txBody>
                    <a:bodyPr/>
                    <a:lstStyle/>
                    <a:p>
                      <a:pPr indent="0" lvl="0" marL="0" rtl="0" algn="l">
                        <a:lnSpc>
                          <a:spcPct val="150000"/>
                        </a:lnSpc>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Serves</a:t>
                      </a:r>
                      <a:endParaRPr b="1"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Excludes</a:t>
                      </a:r>
                      <a:endParaRPr b="1"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r h="358900">
                <a:tc>
                  <a:txBody>
                    <a:bodyPr/>
                    <a:lstStyle/>
                    <a:p>
                      <a:pPr indent="0" lvl="0" marL="0" rtl="0" algn="l">
                        <a:lnSpc>
                          <a:spcPct val="150000"/>
                        </a:lnSpc>
                        <a:spcBef>
                          <a:spcPts val="0"/>
                        </a:spcBef>
                        <a:spcAft>
                          <a:spcPts val="0"/>
                        </a:spcAft>
                        <a:buNone/>
                      </a:pPr>
                      <a:r>
                        <a:rPr b="1" lang="en" sz="1600">
                          <a:solidFill>
                            <a:schemeClr val="dk1"/>
                          </a:solidFill>
                          <a:latin typeface="Nunito"/>
                          <a:ea typeface="Nunito"/>
                          <a:cs typeface="Nunito"/>
                          <a:sym typeface="Nunito"/>
                        </a:rPr>
                        <a:t>Usability</a:t>
                      </a:r>
                      <a:endParaRPr b="1" sz="1600">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Individuals who want to understand their stress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Individuals who deny their stress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Accessibility</a:t>
                      </a:r>
                      <a:endParaRPr b="1" sz="1600">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Anyone who can </a:t>
                      </a:r>
                      <a:r>
                        <a:rPr lang="en">
                          <a:solidFill>
                            <a:schemeClr val="dk1"/>
                          </a:solidFill>
                          <a:latin typeface="Nunito"/>
                          <a:ea typeface="Nunito"/>
                          <a:cs typeface="Nunito"/>
                          <a:sym typeface="Nunito"/>
                        </a:rPr>
                        <a:t>download</a:t>
                      </a:r>
                      <a:r>
                        <a:rPr lang="en">
                          <a:solidFill>
                            <a:schemeClr val="dk1"/>
                          </a:solidFill>
                          <a:latin typeface="Nunito"/>
                          <a:ea typeface="Nunito"/>
                          <a:cs typeface="Nunito"/>
                          <a:sym typeface="Nunito"/>
                        </a:rPr>
                        <a:t> the application</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People without internet or digital skills or suffer from learning disabilities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Sustainability &amp; Society</a:t>
                      </a:r>
                      <a:endParaRPr b="1" sz="1600">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The younger, growing workforce who are learning how to deal with stress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People who do not empathize with others </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Focus</a:t>
                      </a:r>
                      <a:endParaRPr b="1" sz="1600">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Users trying to understand and optimize their stress patterns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Those who are addicted to social media and need external validation</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User Involvement</a:t>
                      </a:r>
                      <a:endParaRPr b="1" sz="1600">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Users open to regular notifications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Users who dislike or stressed by notifications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Privacy</a:t>
                      </a:r>
                      <a:endParaRPr b="1" sz="1600">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Users who are willing to digitally track their personal lives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Those who are uncomfortable with uploading their personal experiences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0" name="Shape 630"/>
        <p:cNvGrpSpPr/>
        <p:nvPr/>
      </p:nvGrpSpPr>
      <p:grpSpPr>
        <a:xfrm>
          <a:off x="0" y="0"/>
          <a:ext cx="0" cy="0"/>
          <a:chOff x="0" y="0"/>
          <a:chExt cx="0" cy="0"/>
        </a:xfrm>
      </p:grpSpPr>
      <p:sp>
        <p:nvSpPr>
          <p:cNvPr id="631" name="Google Shape;631;p60"/>
          <p:cNvSpPr txBox="1"/>
          <p:nvPr>
            <p:ph idx="4294967295" type="title"/>
          </p:nvPr>
        </p:nvSpPr>
        <p:spPr>
          <a:xfrm>
            <a:off x="1236000" y="2120375"/>
            <a:ext cx="6672000" cy="16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700">
                <a:latin typeface="Nunito"/>
                <a:ea typeface="Nunito"/>
                <a:cs typeface="Nunito"/>
                <a:sym typeface="Nunito"/>
              </a:rPr>
              <a:t>Thank you !</a:t>
            </a:r>
            <a:endParaRPr b="1" sz="3700">
              <a:latin typeface="Nunito"/>
              <a:ea typeface="Nunito"/>
              <a:cs typeface="Nunito"/>
              <a:sym typeface="Nunito"/>
            </a:endParaRPr>
          </a:p>
        </p:txBody>
      </p:sp>
      <p:sp>
        <p:nvSpPr>
          <p:cNvPr id="632" name="Google Shape;632;p60"/>
          <p:cNvSpPr txBox="1"/>
          <p:nvPr/>
        </p:nvSpPr>
        <p:spPr>
          <a:xfrm>
            <a:off x="-363975" y="375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6" name="Shape 636"/>
        <p:cNvGrpSpPr/>
        <p:nvPr/>
      </p:nvGrpSpPr>
      <p:grpSpPr>
        <a:xfrm>
          <a:off x="0" y="0"/>
          <a:ext cx="0" cy="0"/>
          <a:chOff x="0" y="0"/>
          <a:chExt cx="0" cy="0"/>
        </a:xfrm>
      </p:grpSpPr>
      <p:sp>
        <p:nvSpPr>
          <p:cNvPr id="637" name="Google Shape;637;p61"/>
          <p:cNvSpPr txBox="1"/>
          <p:nvPr>
            <p:ph idx="4294967295" type="title"/>
          </p:nvPr>
        </p:nvSpPr>
        <p:spPr>
          <a:xfrm>
            <a:off x="1236000" y="2120375"/>
            <a:ext cx="6672000" cy="16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700">
                <a:latin typeface="Nunito"/>
                <a:ea typeface="Nunito"/>
                <a:cs typeface="Nunito"/>
                <a:sym typeface="Nunito"/>
              </a:rPr>
              <a:t>Appendix</a:t>
            </a:r>
            <a:endParaRPr b="1" sz="3700">
              <a:latin typeface="Nunito"/>
              <a:ea typeface="Nunito"/>
              <a:cs typeface="Nunito"/>
              <a:sym typeface="Nunito"/>
            </a:endParaRPr>
          </a:p>
        </p:txBody>
      </p:sp>
      <p:sp>
        <p:nvSpPr>
          <p:cNvPr id="638" name="Google Shape;638;p61"/>
          <p:cNvSpPr txBox="1"/>
          <p:nvPr/>
        </p:nvSpPr>
        <p:spPr>
          <a:xfrm>
            <a:off x="-363975" y="375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2" name="Shape 642"/>
        <p:cNvGrpSpPr/>
        <p:nvPr/>
      </p:nvGrpSpPr>
      <p:grpSpPr>
        <a:xfrm>
          <a:off x="0" y="0"/>
          <a:ext cx="0" cy="0"/>
          <a:chOff x="0" y="0"/>
          <a:chExt cx="0" cy="0"/>
        </a:xfrm>
      </p:grpSpPr>
      <p:sp>
        <p:nvSpPr>
          <p:cNvPr id="643" name="Google Shape;643;p62"/>
          <p:cNvSpPr txBox="1"/>
          <p:nvPr/>
        </p:nvSpPr>
        <p:spPr>
          <a:xfrm>
            <a:off x="1513950" y="114300"/>
            <a:ext cx="6116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dk1"/>
                </a:solidFill>
                <a:latin typeface="Nunito"/>
                <a:ea typeface="Nunito"/>
                <a:cs typeface="Nunito"/>
                <a:sym typeface="Nunito"/>
              </a:rPr>
              <a:t>Danna’s HMW Brainstorming</a:t>
            </a:r>
            <a:endParaRPr sz="3300">
              <a:solidFill>
                <a:schemeClr val="dk1"/>
              </a:solidFill>
              <a:latin typeface="Nunito"/>
              <a:ea typeface="Nunito"/>
              <a:cs typeface="Nunito"/>
              <a:sym typeface="Nunito"/>
            </a:endParaRPr>
          </a:p>
        </p:txBody>
      </p:sp>
      <p:sp>
        <p:nvSpPr>
          <p:cNvPr id="644" name="Google Shape;644;p62"/>
          <p:cNvSpPr txBox="1"/>
          <p:nvPr/>
        </p:nvSpPr>
        <p:spPr>
          <a:xfrm>
            <a:off x="176250" y="807000"/>
            <a:ext cx="8348100" cy="41868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Nunito"/>
              <a:buChar char="●"/>
            </a:pPr>
            <a:r>
              <a:rPr lang="en" sz="1500">
                <a:latin typeface="Nunito"/>
                <a:ea typeface="Nunito"/>
                <a:cs typeface="Nunito"/>
                <a:sym typeface="Nunito"/>
              </a:rPr>
              <a:t>Hmw remove the fear surrounding taking a different path </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a:latin typeface="Nunito"/>
                <a:ea typeface="Nunito"/>
                <a:cs typeface="Nunito"/>
                <a:sym typeface="Nunito"/>
              </a:rPr>
              <a:t>Hmw give people a safe place to experiment with different paths </a:t>
            </a:r>
            <a:endParaRPr sz="1500">
              <a:latin typeface="Nunito"/>
              <a:ea typeface="Nunito"/>
              <a:cs typeface="Nunito"/>
              <a:sym typeface="Nunito"/>
            </a:endParaRPr>
          </a:p>
          <a:p>
            <a:pPr indent="-323850" lvl="1" marL="914400" rtl="0" algn="l">
              <a:spcBef>
                <a:spcPts val="0"/>
              </a:spcBef>
              <a:spcAft>
                <a:spcPts val="0"/>
              </a:spcAft>
              <a:buSzPts val="1500"/>
              <a:buFont typeface="Nunito"/>
              <a:buChar char="○"/>
            </a:pPr>
            <a:r>
              <a:rPr lang="en" sz="1500">
                <a:latin typeface="Nunito"/>
                <a:ea typeface="Nunito"/>
                <a:cs typeface="Nunito"/>
                <a:sym typeface="Nunito"/>
              </a:rPr>
              <a:t>Hmw connect danna with people who took unconventional paths </a:t>
            </a:r>
            <a:endParaRPr sz="1500">
              <a:latin typeface="Nunito"/>
              <a:ea typeface="Nunito"/>
              <a:cs typeface="Nunito"/>
              <a:sym typeface="Nunito"/>
            </a:endParaRPr>
          </a:p>
          <a:p>
            <a:pPr indent="-323850" lvl="1" marL="914400" rtl="0" algn="l">
              <a:spcBef>
                <a:spcPts val="0"/>
              </a:spcBef>
              <a:spcAft>
                <a:spcPts val="0"/>
              </a:spcAft>
              <a:buSzPts val="1500"/>
              <a:buFont typeface="Nunito"/>
              <a:buChar char="○"/>
            </a:pPr>
            <a:r>
              <a:rPr lang="en" sz="1500">
                <a:latin typeface="Nunito"/>
                <a:ea typeface="Nunito"/>
                <a:cs typeface="Nunito"/>
                <a:sym typeface="Nunito"/>
              </a:rPr>
              <a:t>Hmw give danna the resources to pursue different paths </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a:latin typeface="Nunito"/>
                <a:ea typeface="Nunito"/>
                <a:cs typeface="Nunito"/>
                <a:sym typeface="Nunito"/>
              </a:rPr>
              <a:t>Hmw remove the stigma others cast on those following an unconventional path</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a:latin typeface="Nunito"/>
                <a:ea typeface="Nunito"/>
                <a:cs typeface="Nunito"/>
                <a:sym typeface="Nunito"/>
              </a:rPr>
              <a:t>Hmw ensure danna receives validation and value if she were to take a different path</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a:latin typeface="Nunito"/>
                <a:ea typeface="Nunito"/>
                <a:cs typeface="Nunito"/>
                <a:sym typeface="Nunito"/>
              </a:rPr>
              <a:t>Hmw place more emphasis on the journey and the process, rather than the end result</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a:latin typeface="Nunito"/>
                <a:ea typeface="Nunito"/>
                <a:cs typeface="Nunito"/>
                <a:sym typeface="Nunito"/>
              </a:rPr>
              <a:t>Hmw reduce the pressure to meet external expectations (ie: peers, parents, etc)</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a:latin typeface="Nunito"/>
                <a:ea typeface="Nunito"/>
                <a:cs typeface="Nunito"/>
                <a:sym typeface="Nunito"/>
              </a:rPr>
              <a:t>Hmw reframe the concept of taking a different path as growth, opportunity for success, and self discovery; rather than “quitting”, “dropping something”, or “giving up”</a:t>
            </a:r>
            <a:endParaRPr sz="1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 sz="1500">
                <a:latin typeface="Nunito"/>
                <a:ea typeface="Nunito"/>
                <a:cs typeface="Nunito"/>
                <a:sym typeface="Nunito"/>
              </a:rPr>
              <a:t>How might me improve her self worth?</a:t>
            </a:r>
            <a:endParaRPr sz="1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 sz="1500">
                <a:latin typeface="Nunito"/>
                <a:ea typeface="Nunito"/>
                <a:cs typeface="Nunito"/>
                <a:sym typeface="Nunito"/>
              </a:rPr>
              <a:t>How might we make others stop talking about their accomplishments?</a:t>
            </a:r>
            <a:endParaRPr sz="1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 sz="1500">
                <a:latin typeface="Nunito"/>
                <a:ea typeface="Nunito"/>
                <a:cs typeface="Nunito"/>
                <a:sym typeface="Nunito"/>
              </a:rPr>
              <a:t>Hmw bring perspective into how people are on different paths?</a:t>
            </a:r>
            <a:endParaRPr sz="1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 sz="1500">
                <a:latin typeface="Nunito"/>
                <a:ea typeface="Nunito"/>
                <a:cs typeface="Nunito"/>
                <a:sym typeface="Nunito"/>
              </a:rPr>
              <a:t>Hmw make people not base their self worth on just academic success </a:t>
            </a:r>
            <a:endParaRPr i="1" sz="1550">
              <a:latin typeface="Nunito"/>
              <a:ea typeface="Nunito"/>
              <a:cs typeface="Nunito"/>
              <a:sym typeface="Nunito"/>
            </a:endParaRPr>
          </a:p>
          <a:p>
            <a:pPr indent="-323850" lvl="0" marL="457200" marR="0" rtl="0" algn="l">
              <a:lnSpc>
                <a:spcPct val="100000"/>
              </a:lnSpc>
              <a:spcBef>
                <a:spcPts val="0"/>
              </a:spcBef>
              <a:spcAft>
                <a:spcPts val="0"/>
              </a:spcAft>
              <a:buSzPts val="1500"/>
              <a:buFont typeface="Nunito"/>
              <a:buChar char="●"/>
            </a:pPr>
            <a:r>
              <a:rPr lang="en" sz="1500">
                <a:latin typeface="Nunito"/>
                <a:ea typeface="Nunito"/>
                <a:cs typeface="Nunito"/>
                <a:sym typeface="Nunito"/>
              </a:rPr>
              <a:t>Hmw make hearing about others’ accomplishments be something inspiring instead of intimidating </a:t>
            </a:r>
            <a:endParaRPr sz="1500">
              <a:latin typeface="Nunito"/>
              <a:ea typeface="Nunito"/>
              <a:cs typeface="Nunito"/>
              <a:sym typeface="Nunito"/>
            </a:endParaRPr>
          </a:p>
          <a:p>
            <a:pPr indent="0" lvl="0" marL="0" rtl="0" algn="l">
              <a:spcBef>
                <a:spcPts val="0"/>
              </a:spcBef>
              <a:spcAft>
                <a:spcPts val="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7"/>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Refine problem Domain Stress in the Workplace</a:t>
            </a:r>
            <a:endParaRPr/>
          </a:p>
        </p:txBody>
      </p:sp>
      <p:sp>
        <p:nvSpPr>
          <p:cNvPr id="333" name="Google Shape;333;p27"/>
          <p:cNvSpPr txBox="1"/>
          <p:nvPr/>
        </p:nvSpPr>
        <p:spPr>
          <a:xfrm>
            <a:off x="505075" y="1940700"/>
            <a:ext cx="8274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dk1"/>
                </a:solidFill>
                <a:latin typeface="Nunito"/>
                <a:ea typeface="Nunito"/>
                <a:cs typeface="Nunito"/>
                <a:sym typeface="Nunito"/>
              </a:rPr>
              <a:t>Refined problem domain: </a:t>
            </a:r>
            <a:r>
              <a:rPr b="1" lang="en" sz="3500">
                <a:solidFill>
                  <a:schemeClr val="dk1"/>
                </a:solidFill>
                <a:latin typeface="Nunito"/>
                <a:ea typeface="Nunito"/>
                <a:cs typeface="Nunito"/>
                <a:sym typeface="Nunito"/>
              </a:rPr>
              <a:t>Stress from High Productivity and Achievement</a:t>
            </a:r>
            <a:endParaRPr b="1" sz="3500">
              <a:solidFill>
                <a:schemeClr val="dk1"/>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8" name="Shape 648"/>
        <p:cNvGrpSpPr/>
        <p:nvPr/>
      </p:nvGrpSpPr>
      <p:grpSpPr>
        <a:xfrm>
          <a:off x="0" y="0"/>
          <a:ext cx="0" cy="0"/>
          <a:chOff x="0" y="0"/>
          <a:chExt cx="0" cy="0"/>
        </a:xfrm>
      </p:grpSpPr>
      <p:sp>
        <p:nvSpPr>
          <p:cNvPr id="649" name="Google Shape;649;p63"/>
          <p:cNvSpPr txBox="1"/>
          <p:nvPr/>
        </p:nvSpPr>
        <p:spPr>
          <a:xfrm>
            <a:off x="1513950" y="114300"/>
            <a:ext cx="6116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dk1"/>
                </a:solidFill>
                <a:latin typeface="Nunito"/>
                <a:ea typeface="Nunito"/>
                <a:cs typeface="Nunito"/>
                <a:sym typeface="Nunito"/>
              </a:rPr>
              <a:t>Julie’s HMW Brainstorming</a:t>
            </a:r>
            <a:endParaRPr sz="3300">
              <a:solidFill>
                <a:schemeClr val="dk1"/>
              </a:solidFill>
              <a:latin typeface="Nunito"/>
              <a:ea typeface="Nunito"/>
              <a:cs typeface="Nunito"/>
              <a:sym typeface="Nunito"/>
            </a:endParaRPr>
          </a:p>
        </p:txBody>
      </p:sp>
      <p:sp>
        <p:nvSpPr>
          <p:cNvPr id="650" name="Google Shape;650;p63"/>
          <p:cNvSpPr txBox="1"/>
          <p:nvPr/>
        </p:nvSpPr>
        <p:spPr>
          <a:xfrm>
            <a:off x="176250" y="807000"/>
            <a:ext cx="8348100" cy="4740900"/>
          </a:xfrm>
          <a:prstGeom prst="rect">
            <a:avLst/>
          </a:prstGeom>
          <a:noFill/>
          <a:ln>
            <a:noFill/>
          </a:ln>
        </p:spPr>
        <p:txBody>
          <a:bodyPr anchorCtr="0" anchor="t" bIns="91425" lIns="91425" spcFirstLastPara="1" rIns="91425" wrap="square" tIns="91425">
            <a:spAutoFit/>
          </a:bodyPr>
          <a:lstStyle/>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help people understand their capacities better?</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bring more acceptance into not needing to optimize your lifestyle at all times?</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allow people to have balanced goals?</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help people achieve goals with more achievable/ broken down targets? </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make people more intentional with the things they choose to take on?</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make people more efficient with their time so they have time to do everything? </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make it less stressful to have a lot of things doing on?</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make people recognize where their capacity is / the max amount they can take on</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make it okay to not do everything?</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remove the stress barrier out of the picture, so that people have the capacity to pursue everything?</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leverage an individual’s context and derive insights in order to enhance their productivity?</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make sure people are aware of their current stress levels at a given time?</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leverage patterns in human tendencies to optimize productivity </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uncover how individuals experience and interpret their stress patterns?</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lower the barrier of mental energy required for different tasks </a:t>
            </a:r>
            <a:endParaRPr sz="1500">
              <a:latin typeface="Nunito"/>
              <a:ea typeface="Nunito"/>
              <a:cs typeface="Nunito"/>
              <a:sym typeface="Nunito"/>
            </a:endParaRPr>
          </a:p>
          <a:p>
            <a:pPr indent="0" lvl="0" marL="0" marR="0" rtl="0" algn="l">
              <a:spcBef>
                <a:spcPts val="0"/>
              </a:spcBef>
              <a:spcAft>
                <a:spcPts val="0"/>
              </a:spcAft>
              <a:buNone/>
            </a:pPr>
            <a:r>
              <a:t/>
            </a:r>
            <a:endParaRPr sz="1500">
              <a:latin typeface="Nunito"/>
              <a:ea typeface="Nunito"/>
              <a:cs typeface="Nunito"/>
              <a:sym typeface="Nunito"/>
            </a:endParaRPr>
          </a:p>
          <a:p>
            <a:pPr indent="0" lvl="0" marL="0" marR="0" rtl="0" algn="l">
              <a:lnSpc>
                <a:spcPct val="100000"/>
              </a:lnSpc>
              <a:spcBef>
                <a:spcPts val="0"/>
              </a:spcBef>
              <a:spcAft>
                <a:spcPts val="0"/>
              </a:spcAft>
              <a:buNone/>
            </a:pPr>
            <a:r>
              <a:t/>
            </a:r>
            <a:endParaRPr sz="1500">
              <a:latin typeface="Nunito"/>
              <a:ea typeface="Nunito"/>
              <a:cs typeface="Nunito"/>
              <a:sym typeface="Nunito"/>
            </a:endParaRPr>
          </a:p>
          <a:p>
            <a:pPr indent="0" lvl="0" marL="0" rtl="0" algn="l">
              <a:spcBef>
                <a:spcPts val="0"/>
              </a:spcBef>
              <a:spcAft>
                <a:spcPts val="0"/>
              </a:spcAft>
              <a:buNone/>
            </a:pPr>
            <a:r>
              <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4" name="Shape 654"/>
        <p:cNvGrpSpPr/>
        <p:nvPr/>
      </p:nvGrpSpPr>
      <p:grpSpPr>
        <a:xfrm>
          <a:off x="0" y="0"/>
          <a:ext cx="0" cy="0"/>
          <a:chOff x="0" y="0"/>
          <a:chExt cx="0" cy="0"/>
        </a:xfrm>
      </p:grpSpPr>
      <p:sp>
        <p:nvSpPr>
          <p:cNvPr id="655" name="Google Shape;655;p64"/>
          <p:cNvSpPr txBox="1"/>
          <p:nvPr/>
        </p:nvSpPr>
        <p:spPr>
          <a:xfrm>
            <a:off x="1513950" y="114300"/>
            <a:ext cx="6116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dk1"/>
                </a:solidFill>
                <a:latin typeface="Nunito"/>
                <a:ea typeface="Nunito"/>
                <a:cs typeface="Nunito"/>
                <a:sym typeface="Nunito"/>
              </a:rPr>
              <a:t>Dr. V</a:t>
            </a:r>
            <a:r>
              <a:rPr b="1" lang="en" sz="3300">
                <a:solidFill>
                  <a:schemeClr val="dk1"/>
                </a:solidFill>
                <a:latin typeface="Nunito"/>
                <a:ea typeface="Nunito"/>
                <a:cs typeface="Nunito"/>
                <a:sym typeface="Nunito"/>
              </a:rPr>
              <a:t>’s HMW Brainstorming</a:t>
            </a:r>
            <a:endParaRPr sz="3300">
              <a:solidFill>
                <a:schemeClr val="dk1"/>
              </a:solidFill>
              <a:latin typeface="Nunito"/>
              <a:ea typeface="Nunito"/>
              <a:cs typeface="Nunito"/>
              <a:sym typeface="Nunito"/>
            </a:endParaRPr>
          </a:p>
        </p:txBody>
      </p:sp>
      <p:sp>
        <p:nvSpPr>
          <p:cNvPr id="656" name="Google Shape;656;p64"/>
          <p:cNvSpPr txBox="1"/>
          <p:nvPr/>
        </p:nvSpPr>
        <p:spPr>
          <a:xfrm>
            <a:off x="176250" y="807000"/>
            <a:ext cx="8348100" cy="2893800"/>
          </a:xfrm>
          <a:prstGeom prst="rect">
            <a:avLst/>
          </a:prstGeom>
          <a:noFill/>
          <a:ln>
            <a:noFill/>
          </a:ln>
        </p:spPr>
        <p:txBody>
          <a:bodyPr anchorCtr="0" anchor="t" bIns="91425" lIns="91425" spcFirstLastPara="1" rIns="91425" wrap="square" tIns="91425">
            <a:spAutoFit/>
          </a:bodyPr>
          <a:lstStyle/>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make it easier for Dr. V to delegate tasks</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help Dr. V see the impact of his work</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provide quantifiable measures of his impact</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make the managerial positions more like the patient-care positions</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can we center the word </a:t>
            </a:r>
            <a:r>
              <a:rPr lang="en" sz="1500">
                <a:latin typeface="Nunito"/>
                <a:ea typeface="Nunito"/>
                <a:cs typeface="Nunito"/>
                <a:sym typeface="Nunito"/>
              </a:rPr>
              <a:t>fulfillment</a:t>
            </a:r>
            <a:r>
              <a:rPr lang="en" sz="1500">
                <a:latin typeface="Nunito"/>
                <a:ea typeface="Nunito"/>
                <a:cs typeface="Nunito"/>
                <a:sym typeface="Nunito"/>
              </a:rPr>
              <a:t> around non-professional contexts</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create a system that allows Dr. V to manage several things and people at once</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give Dr. V immediate feedback on the work of the people under him</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improve team communication</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reframe delegating tasks around “trust” rather than “fear”</a:t>
            </a:r>
            <a:endParaRPr sz="1500">
              <a:latin typeface="Nunito"/>
              <a:ea typeface="Nunito"/>
              <a:cs typeface="Nunito"/>
              <a:sym typeface="Nunito"/>
            </a:endParaRPr>
          </a:p>
          <a:p>
            <a:pPr indent="-323850" lvl="0" marL="457200" marR="0" rtl="0" algn="l">
              <a:spcBef>
                <a:spcPts val="0"/>
              </a:spcBef>
              <a:spcAft>
                <a:spcPts val="0"/>
              </a:spcAft>
              <a:buSzPts val="1500"/>
              <a:buFont typeface="Nunito"/>
              <a:buChar char="●"/>
            </a:pPr>
            <a:r>
              <a:rPr lang="en" sz="1500">
                <a:latin typeface="Nunito"/>
                <a:ea typeface="Nunito"/>
                <a:cs typeface="Nunito"/>
                <a:sym typeface="Nunito"/>
              </a:rPr>
              <a:t>HMW make delegating tasks feel as impactful as directly helping a patient</a:t>
            </a:r>
            <a:endParaRPr sz="1500">
              <a:latin typeface="Nunito"/>
              <a:ea typeface="Nunito"/>
              <a:cs typeface="Nunito"/>
              <a:sym typeface="Nunito"/>
            </a:endParaRPr>
          </a:p>
          <a:p>
            <a:pPr indent="0" lvl="0" marL="457200" marR="0" rtl="0" algn="l">
              <a:spcBef>
                <a:spcPts val="0"/>
              </a:spcBef>
              <a:spcAft>
                <a:spcPts val="0"/>
              </a:spcAft>
              <a:buNone/>
            </a:pPr>
            <a:r>
              <a:t/>
            </a:r>
            <a:endParaRPr sz="1500">
              <a:latin typeface="Nunito"/>
              <a:ea typeface="Nunito"/>
              <a:cs typeface="Nunito"/>
              <a:sym typeface="Nunito"/>
            </a:endParaRPr>
          </a:p>
          <a:p>
            <a:pPr indent="0" lvl="0" marL="0" rtl="0" algn="l">
              <a:spcBef>
                <a:spcPts val="0"/>
              </a:spcBef>
              <a:spcAft>
                <a:spcPts val="0"/>
              </a:spcAft>
              <a:buNone/>
            </a:pPr>
            <a:r>
              <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0" name="Shape 660"/>
        <p:cNvGrpSpPr/>
        <p:nvPr/>
      </p:nvGrpSpPr>
      <p:grpSpPr>
        <a:xfrm>
          <a:off x="0" y="0"/>
          <a:ext cx="0" cy="0"/>
          <a:chOff x="0" y="0"/>
          <a:chExt cx="0" cy="0"/>
        </a:xfrm>
      </p:grpSpPr>
      <p:sp>
        <p:nvSpPr>
          <p:cNvPr id="661" name="Google Shape;661;p65"/>
          <p:cNvSpPr txBox="1"/>
          <p:nvPr/>
        </p:nvSpPr>
        <p:spPr>
          <a:xfrm>
            <a:off x="1513950" y="114300"/>
            <a:ext cx="6116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dk1"/>
                </a:solidFill>
                <a:latin typeface="Nunito"/>
                <a:ea typeface="Nunito"/>
                <a:cs typeface="Nunito"/>
                <a:sym typeface="Nunito"/>
              </a:rPr>
              <a:t>Solution 1 Brainstorming</a:t>
            </a:r>
            <a:endParaRPr sz="3300">
              <a:solidFill>
                <a:schemeClr val="dk1"/>
              </a:solidFill>
              <a:latin typeface="Nunito"/>
              <a:ea typeface="Nunito"/>
              <a:cs typeface="Nunito"/>
              <a:sym typeface="Nunito"/>
            </a:endParaRPr>
          </a:p>
        </p:txBody>
      </p:sp>
      <p:pic>
        <p:nvPicPr>
          <p:cNvPr id="662" name="Google Shape;662;p65"/>
          <p:cNvPicPr preferRelativeResize="0"/>
          <p:nvPr/>
        </p:nvPicPr>
        <p:blipFill>
          <a:blip r:embed="rId3">
            <a:alphaModFix/>
          </a:blip>
          <a:stretch>
            <a:fillRect/>
          </a:stretch>
        </p:blipFill>
        <p:spPr>
          <a:xfrm>
            <a:off x="152400" y="959400"/>
            <a:ext cx="8839200" cy="359127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6" name="Shape 666"/>
        <p:cNvGrpSpPr/>
        <p:nvPr/>
      </p:nvGrpSpPr>
      <p:grpSpPr>
        <a:xfrm>
          <a:off x="0" y="0"/>
          <a:ext cx="0" cy="0"/>
          <a:chOff x="0" y="0"/>
          <a:chExt cx="0" cy="0"/>
        </a:xfrm>
      </p:grpSpPr>
      <p:pic>
        <p:nvPicPr>
          <p:cNvPr id="667" name="Google Shape;667;p66"/>
          <p:cNvPicPr preferRelativeResize="0"/>
          <p:nvPr/>
        </p:nvPicPr>
        <p:blipFill>
          <a:blip r:embed="rId3">
            <a:alphaModFix/>
          </a:blip>
          <a:stretch>
            <a:fillRect/>
          </a:stretch>
        </p:blipFill>
        <p:spPr>
          <a:xfrm>
            <a:off x="707838" y="864399"/>
            <a:ext cx="7728326" cy="3733500"/>
          </a:xfrm>
          <a:prstGeom prst="rect">
            <a:avLst/>
          </a:prstGeom>
          <a:noFill/>
          <a:ln>
            <a:noFill/>
          </a:ln>
        </p:spPr>
      </p:pic>
      <p:sp>
        <p:nvSpPr>
          <p:cNvPr id="668" name="Google Shape;668;p66"/>
          <p:cNvSpPr txBox="1"/>
          <p:nvPr/>
        </p:nvSpPr>
        <p:spPr>
          <a:xfrm>
            <a:off x="1513950" y="114300"/>
            <a:ext cx="6116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dk1"/>
                </a:solidFill>
                <a:latin typeface="Nunito"/>
                <a:ea typeface="Nunito"/>
                <a:cs typeface="Nunito"/>
                <a:sym typeface="Nunito"/>
              </a:rPr>
              <a:t>Solution 2 Brainstorming</a:t>
            </a:r>
            <a:endParaRPr sz="3300">
              <a:solidFill>
                <a:schemeClr val="dk1"/>
              </a:solidFill>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2" name="Shape 672"/>
        <p:cNvGrpSpPr/>
        <p:nvPr/>
      </p:nvGrpSpPr>
      <p:grpSpPr>
        <a:xfrm>
          <a:off x="0" y="0"/>
          <a:ext cx="0" cy="0"/>
          <a:chOff x="0" y="0"/>
          <a:chExt cx="0" cy="0"/>
        </a:xfrm>
      </p:grpSpPr>
      <p:sp>
        <p:nvSpPr>
          <p:cNvPr id="673" name="Google Shape;673;p67"/>
          <p:cNvSpPr txBox="1"/>
          <p:nvPr/>
        </p:nvSpPr>
        <p:spPr>
          <a:xfrm>
            <a:off x="1513950" y="114300"/>
            <a:ext cx="6116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dk1"/>
                </a:solidFill>
                <a:latin typeface="Nunito"/>
                <a:ea typeface="Nunito"/>
                <a:cs typeface="Nunito"/>
                <a:sym typeface="Nunito"/>
              </a:rPr>
              <a:t>Solution 3 Brainstorming</a:t>
            </a:r>
            <a:endParaRPr sz="3300">
              <a:solidFill>
                <a:schemeClr val="dk1"/>
              </a:solidFill>
              <a:latin typeface="Nunito"/>
              <a:ea typeface="Nunito"/>
              <a:cs typeface="Nunito"/>
              <a:sym typeface="Nunito"/>
            </a:endParaRPr>
          </a:p>
        </p:txBody>
      </p:sp>
      <p:pic>
        <p:nvPicPr>
          <p:cNvPr id="674" name="Google Shape;674;p67"/>
          <p:cNvPicPr preferRelativeResize="0"/>
          <p:nvPr/>
        </p:nvPicPr>
        <p:blipFill>
          <a:blip r:embed="rId3">
            <a:alphaModFix/>
          </a:blip>
          <a:stretch>
            <a:fillRect/>
          </a:stretch>
        </p:blipFill>
        <p:spPr>
          <a:xfrm>
            <a:off x="192238" y="856100"/>
            <a:ext cx="8759522" cy="4031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8" name="Shape 678"/>
        <p:cNvGrpSpPr/>
        <p:nvPr/>
      </p:nvGrpSpPr>
      <p:grpSpPr>
        <a:xfrm>
          <a:off x="0" y="0"/>
          <a:ext cx="0" cy="0"/>
          <a:chOff x="0" y="0"/>
          <a:chExt cx="0" cy="0"/>
        </a:xfrm>
      </p:grpSpPr>
      <p:sp>
        <p:nvSpPr>
          <p:cNvPr id="679" name="Google Shape;679;p68"/>
          <p:cNvSpPr txBox="1"/>
          <p:nvPr/>
        </p:nvSpPr>
        <p:spPr>
          <a:xfrm>
            <a:off x="297900" y="430450"/>
            <a:ext cx="85482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dk1"/>
                </a:solidFill>
                <a:latin typeface="Nunito"/>
                <a:ea typeface="Nunito"/>
                <a:cs typeface="Nunito"/>
                <a:sym typeface="Nunito"/>
              </a:rPr>
              <a:t>Link to Additional Notes on Experience Prototypes</a:t>
            </a:r>
            <a:endParaRPr sz="3300">
              <a:solidFill>
                <a:schemeClr val="dk1"/>
              </a:solidFill>
              <a:latin typeface="Nunito"/>
              <a:ea typeface="Nunito"/>
              <a:cs typeface="Nunito"/>
              <a:sym typeface="Nunito"/>
            </a:endParaRPr>
          </a:p>
        </p:txBody>
      </p:sp>
      <p:sp>
        <p:nvSpPr>
          <p:cNvPr id="680" name="Google Shape;680;p68"/>
          <p:cNvSpPr txBox="1"/>
          <p:nvPr/>
        </p:nvSpPr>
        <p:spPr>
          <a:xfrm>
            <a:off x="297900" y="2626450"/>
            <a:ext cx="854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3"/>
              </a:rPr>
              <a:t>Experience Prototype Procedure, Notes and Results</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28"/>
          <p:cNvSpPr txBox="1"/>
          <p:nvPr>
            <p:ph idx="4294967295" type="title"/>
          </p:nvPr>
        </p:nvSpPr>
        <p:spPr>
          <a:xfrm>
            <a:off x="696600" y="2323975"/>
            <a:ext cx="5456100" cy="16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700">
                <a:latin typeface="Nunito"/>
                <a:ea typeface="Nunito"/>
                <a:cs typeface="Nunito"/>
                <a:sym typeface="Nunito"/>
              </a:rPr>
              <a:t>Additional needfinding results and key findings</a:t>
            </a:r>
            <a:endParaRPr b="1" sz="3700">
              <a:latin typeface="Nunito"/>
              <a:ea typeface="Nunito"/>
              <a:cs typeface="Nunito"/>
              <a:sym typeface="Nunito"/>
            </a:endParaRPr>
          </a:p>
        </p:txBody>
      </p:sp>
      <p:sp>
        <p:nvSpPr>
          <p:cNvPr id="339" name="Google Shape;339;p28"/>
          <p:cNvSpPr txBox="1"/>
          <p:nvPr/>
        </p:nvSpPr>
        <p:spPr>
          <a:xfrm>
            <a:off x="-109450" y="1645175"/>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dk1"/>
                </a:solidFill>
                <a:latin typeface="Nunito"/>
                <a:ea typeface="Nunito"/>
                <a:cs typeface="Nunito"/>
                <a:sym typeface="Nunito"/>
              </a:rPr>
              <a:t>01</a:t>
            </a:r>
            <a:endParaRPr b="1">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9"/>
          <p:cNvSpPr/>
          <p:nvPr/>
        </p:nvSpPr>
        <p:spPr>
          <a:xfrm>
            <a:off x="-1275839" y="-890327"/>
            <a:ext cx="441447" cy="917877"/>
          </a:xfrm>
          <a:custGeom>
            <a:rect b="b" l="l" r="r" t="t"/>
            <a:pathLst>
              <a:path extrusionOk="0" h="2441" w="1174">
                <a:moveTo>
                  <a:pt x="1135" y="419"/>
                </a:moveTo>
                <a:lnTo>
                  <a:pt x="1135" y="419"/>
                </a:lnTo>
                <a:cubicBezTo>
                  <a:pt x="1103" y="405"/>
                  <a:pt x="1066" y="399"/>
                  <a:pt x="1034" y="399"/>
                </a:cubicBezTo>
                <a:cubicBezTo>
                  <a:pt x="980" y="399"/>
                  <a:pt x="928" y="414"/>
                  <a:pt x="880" y="431"/>
                </a:cubicBezTo>
                <a:cubicBezTo>
                  <a:pt x="923" y="336"/>
                  <a:pt x="934" y="230"/>
                  <a:pt x="914" y="130"/>
                </a:cubicBezTo>
                <a:cubicBezTo>
                  <a:pt x="900" y="76"/>
                  <a:pt x="868" y="-10"/>
                  <a:pt x="797" y="1"/>
                </a:cubicBezTo>
                <a:cubicBezTo>
                  <a:pt x="759" y="10"/>
                  <a:pt x="739" y="44"/>
                  <a:pt x="719" y="73"/>
                </a:cubicBezTo>
                <a:cubicBezTo>
                  <a:pt x="699" y="99"/>
                  <a:pt x="685" y="130"/>
                  <a:pt x="670" y="159"/>
                </a:cubicBezTo>
                <a:cubicBezTo>
                  <a:pt x="647" y="210"/>
                  <a:pt x="633" y="268"/>
                  <a:pt x="627" y="322"/>
                </a:cubicBezTo>
                <a:cubicBezTo>
                  <a:pt x="581" y="236"/>
                  <a:pt x="513" y="159"/>
                  <a:pt x="429" y="104"/>
                </a:cubicBezTo>
                <a:cubicBezTo>
                  <a:pt x="398" y="84"/>
                  <a:pt x="361" y="58"/>
                  <a:pt x="323" y="53"/>
                </a:cubicBezTo>
                <a:cubicBezTo>
                  <a:pt x="275" y="44"/>
                  <a:pt x="240" y="73"/>
                  <a:pt x="223" y="116"/>
                </a:cubicBezTo>
                <a:cubicBezTo>
                  <a:pt x="192" y="190"/>
                  <a:pt x="212" y="279"/>
                  <a:pt x="255" y="345"/>
                </a:cubicBezTo>
                <a:cubicBezTo>
                  <a:pt x="278" y="382"/>
                  <a:pt x="306" y="417"/>
                  <a:pt x="341" y="445"/>
                </a:cubicBezTo>
                <a:cubicBezTo>
                  <a:pt x="309" y="440"/>
                  <a:pt x="275" y="440"/>
                  <a:pt x="240" y="443"/>
                </a:cubicBezTo>
                <a:cubicBezTo>
                  <a:pt x="172" y="445"/>
                  <a:pt x="94" y="460"/>
                  <a:pt x="40" y="508"/>
                </a:cubicBezTo>
                <a:cubicBezTo>
                  <a:pt x="17" y="528"/>
                  <a:pt x="0" y="557"/>
                  <a:pt x="0" y="589"/>
                </a:cubicBezTo>
                <a:cubicBezTo>
                  <a:pt x="0" y="617"/>
                  <a:pt x="11" y="646"/>
                  <a:pt x="34" y="666"/>
                </a:cubicBezTo>
                <a:cubicBezTo>
                  <a:pt x="80" y="703"/>
                  <a:pt x="146" y="703"/>
                  <a:pt x="200" y="698"/>
                </a:cubicBezTo>
                <a:cubicBezTo>
                  <a:pt x="263" y="689"/>
                  <a:pt x="329" y="680"/>
                  <a:pt x="395" y="669"/>
                </a:cubicBezTo>
                <a:cubicBezTo>
                  <a:pt x="364" y="700"/>
                  <a:pt x="332" y="735"/>
                  <a:pt x="306" y="769"/>
                </a:cubicBezTo>
                <a:cubicBezTo>
                  <a:pt x="283" y="798"/>
                  <a:pt x="260" y="829"/>
                  <a:pt x="243" y="861"/>
                </a:cubicBezTo>
                <a:cubicBezTo>
                  <a:pt x="223" y="892"/>
                  <a:pt x="203" y="924"/>
                  <a:pt x="192" y="955"/>
                </a:cubicBezTo>
                <a:cubicBezTo>
                  <a:pt x="183" y="987"/>
                  <a:pt x="180" y="1024"/>
                  <a:pt x="203" y="1047"/>
                </a:cubicBezTo>
                <a:cubicBezTo>
                  <a:pt x="232" y="1073"/>
                  <a:pt x="275" y="1070"/>
                  <a:pt x="309" y="1062"/>
                </a:cubicBezTo>
                <a:cubicBezTo>
                  <a:pt x="378" y="1047"/>
                  <a:pt x="435" y="1001"/>
                  <a:pt x="475" y="947"/>
                </a:cubicBezTo>
                <a:cubicBezTo>
                  <a:pt x="498" y="915"/>
                  <a:pt x="516" y="881"/>
                  <a:pt x="530" y="847"/>
                </a:cubicBezTo>
                <a:cubicBezTo>
                  <a:pt x="536" y="867"/>
                  <a:pt x="547" y="884"/>
                  <a:pt x="556" y="901"/>
                </a:cubicBezTo>
                <a:cubicBezTo>
                  <a:pt x="530" y="1085"/>
                  <a:pt x="510" y="1268"/>
                  <a:pt x="504" y="1451"/>
                </a:cubicBezTo>
                <a:cubicBezTo>
                  <a:pt x="495" y="1652"/>
                  <a:pt x="501" y="1853"/>
                  <a:pt x="521" y="2050"/>
                </a:cubicBezTo>
                <a:cubicBezTo>
                  <a:pt x="533" y="2174"/>
                  <a:pt x="550" y="2297"/>
                  <a:pt x="567" y="2420"/>
                </a:cubicBezTo>
                <a:cubicBezTo>
                  <a:pt x="570" y="2434"/>
                  <a:pt x="590" y="2443"/>
                  <a:pt x="604" y="2440"/>
                </a:cubicBezTo>
                <a:cubicBezTo>
                  <a:pt x="619" y="2434"/>
                  <a:pt x="627" y="2420"/>
                  <a:pt x="625" y="2403"/>
                </a:cubicBezTo>
                <a:cubicBezTo>
                  <a:pt x="593" y="2199"/>
                  <a:pt x="567" y="1990"/>
                  <a:pt x="558" y="1784"/>
                </a:cubicBezTo>
                <a:cubicBezTo>
                  <a:pt x="553" y="1586"/>
                  <a:pt x="558" y="1388"/>
                  <a:pt x="579" y="1193"/>
                </a:cubicBezTo>
                <a:cubicBezTo>
                  <a:pt x="584" y="1116"/>
                  <a:pt x="596" y="1039"/>
                  <a:pt x="604" y="964"/>
                </a:cubicBezTo>
                <a:cubicBezTo>
                  <a:pt x="625" y="981"/>
                  <a:pt x="645" y="996"/>
                  <a:pt x="667" y="1007"/>
                </a:cubicBezTo>
                <a:cubicBezTo>
                  <a:pt x="719" y="1036"/>
                  <a:pt x="785" y="1050"/>
                  <a:pt x="842" y="1024"/>
                </a:cubicBezTo>
                <a:cubicBezTo>
                  <a:pt x="871" y="1013"/>
                  <a:pt x="894" y="987"/>
                  <a:pt x="902" y="958"/>
                </a:cubicBezTo>
                <a:cubicBezTo>
                  <a:pt x="914" y="924"/>
                  <a:pt x="905" y="890"/>
                  <a:pt x="894" y="858"/>
                </a:cubicBezTo>
                <a:cubicBezTo>
                  <a:pt x="877" y="818"/>
                  <a:pt x="851" y="787"/>
                  <a:pt x="825" y="755"/>
                </a:cubicBezTo>
                <a:cubicBezTo>
                  <a:pt x="814" y="738"/>
                  <a:pt x="802" y="720"/>
                  <a:pt x="788" y="703"/>
                </a:cubicBezTo>
                <a:cubicBezTo>
                  <a:pt x="894" y="726"/>
                  <a:pt x="1003" y="715"/>
                  <a:pt x="1086" y="646"/>
                </a:cubicBezTo>
                <a:cubicBezTo>
                  <a:pt x="1129" y="612"/>
                  <a:pt x="1163" y="563"/>
                  <a:pt x="1172" y="506"/>
                </a:cubicBezTo>
                <a:cubicBezTo>
                  <a:pt x="1178" y="471"/>
                  <a:pt x="1169" y="437"/>
                  <a:pt x="1135" y="419"/>
                </a:cubicBezTo>
                <a:moveTo>
                  <a:pt x="1117" y="491"/>
                </a:moveTo>
                <a:lnTo>
                  <a:pt x="1117" y="491"/>
                </a:lnTo>
                <a:cubicBezTo>
                  <a:pt x="1115" y="537"/>
                  <a:pt x="1083" y="577"/>
                  <a:pt x="1049" y="603"/>
                </a:cubicBezTo>
                <a:cubicBezTo>
                  <a:pt x="1014" y="635"/>
                  <a:pt x="965" y="652"/>
                  <a:pt x="920" y="657"/>
                </a:cubicBezTo>
                <a:cubicBezTo>
                  <a:pt x="854" y="663"/>
                  <a:pt x="788" y="649"/>
                  <a:pt x="725" y="626"/>
                </a:cubicBezTo>
                <a:cubicBezTo>
                  <a:pt x="702" y="620"/>
                  <a:pt x="679" y="649"/>
                  <a:pt x="693" y="669"/>
                </a:cubicBezTo>
                <a:cubicBezTo>
                  <a:pt x="733" y="726"/>
                  <a:pt x="776" y="781"/>
                  <a:pt x="817" y="838"/>
                </a:cubicBezTo>
                <a:cubicBezTo>
                  <a:pt x="839" y="872"/>
                  <a:pt x="874" y="935"/>
                  <a:pt x="828" y="967"/>
                </a:cubicBezTo>
                <a:cubicBezTo>
                  <a:pt x="793" y="990"/>
                  <a:pt x="742" y="981"/>
                  <a:pt x="705" y="964"/>
                </a:cubicBezTo>
                <a:cubicBezTo>
                  <a:pt x="670" y="947"/>
                  <a:pt x="639" y="921"/>
                  <a:pt x="616" y="890"/>
                </a:cubicBezTo>
                <a:cubicBezTo>
                  <a:pt x="619" y="870"/>
                  <a:pt x="621" y="850"/>
                  <a:pt x="625" y="832"/>
                </a:cubicBezTo>
                <a:cubicBezTo>
                  <a:pt x="627" y="815"/>
                  <a:pt x="621" y="801"/>
                  <a:pt x="604" y="795"/>
                </a:cubicBezTo>
                <a:cubicBezTo>
                  <a:pt x="596" y="792"/>
                  <a:pt x="584" y="798"/>
                  <a:pt x="576" y="804"/>
                </a:cubicBezTo>
                <a:cubicBezTo>
                  <a:pt x="567" y="775"/>
                  <a:pt x="564" y="743"/>
                  <a:pt x="570" y="712"/>
                </a:cubicBezTo>
                <a:cubicBezTo>
                  <a:pt x="573" y="698"/>
                  <a:pt x="567" y="680"/>
                  <a:pt x="550" y="678"/>
                </a:cubicBezTo>
                <a:cubicBezTo>
                  <a:pt x="536" y="672"/>
                  <a:pt x="518" y="680"/>
                  <a:pt x="516" y="698"/>
                </a:cubicBezTo>
                <a:cubicBezTo>
                  <a:pt x="487" y="812"/>
                  <a:pt x="447" y="947"/>
                  <a:pt x="326" y="996"/>
                </a:cubicBezTo>
                <a:cubicBezTo>
                  <a:pt x="306" y="1004"/>
                  <a:pt x="275" y="1016"/>
                  <a:pt x="252" y="1010"/>
                </a:cubicBezTo>
                <a:cubicBezTo>
                  <a:pt x="243" y="1007"/>
                  <a:pt x="243" y="1004"/>
                  <a:pt x="243" y="999"/>
                </a:cubicBezTo>
                <a:cubicBezTo>
                  <a:pt x="240" y="987"/>
                  <a:pt x="246" y="976"/>
                  <a:pt x="249" y="964"/>
                </a:cubicBezTo>
                <a:cubicBezTo>
                  <a:pt x="260" y="938"/>
                  <a:pt x="278" y="910"/>
                  <a:pt x="295" y="887"/>
                </a:cubicBezTo>
                <a:cubicBezTo>
                  <a:pt x="312" y="858"/>
                  <a:pt x="329" y="832"/>
                  <a:pt x="349" y="804"/>
                </a:cubicBezTo>
                <a:cubicBezTo>
                  <a:pt x="395" y="746"/>
                  <a:pt x="447" y="695"/>
                  <a:pt x="501" y="646"/>
                </a:cubicBezTo>
                <a:cubicBezTo>
                  <a:pt x="510" y="637"/>
                  <a:pt x="513" y="623"/>
                  <a:pt x="504" y="612"/>
                </a:cubicBezTo>
                <a:cubicBezTo>
                  <a:pt x="498" y="600"/>
                  <a:pt x="487" y="597"/>
                  <a:pt x="473" y="600"/>
                </a:cubicBezTo>
                <a:cubicBezTo>
                  <a:pt x="395" y="612"/>
                  <a:pt x="321" y="623"/>
                  <a:pt x="243" y="635"/>
                </a:cubicBezTo>
                <a:cubicBezTo>
                  <a:pt x="194" y="640"/>
                  <a:pt x="140" y="652"/>
                  <a:pt x="91" y="635"/>
                </a:cubicBezTo>
                <a:cubicBezTo>
                  <a:pt x="88" y="632"/>
                  <a:pt x="85" y="632"/>
                  <a:pt x="83" y="629"/>
                </a:cubicBezTo>
                <a:cubicBezTo>
                  <a:pt x="77" y="626"/>
                  <a:pt x="74" y="626"/>
                  <a:pt x="71" y="623"/>
                </a:cubicBezTo>
                <a:cubicBezTo>
                  <a:pt x="66" y="617"/>
                  <a:pt x="63" y="612"/>
                  <a:pt x="60" y="603"/>
                </a:cubicBezTo>
                <a:cubicBezTo>
                  <a:pt x="54" y="583"/>
                  <a:pt x="60" y="569"/>
                  <a:pt x="74" y="554"/>
                </a:cubicBezTo>
                <a:cubicBezTo>
                  <a:pt x="117" y="511"/>
                  <a:pt x="183" y="503"/>
                  <a:pt x="238" y="500"/>
                </a:cubicBezTo>
                <a:cubicBezTo>
                  <a:pt x="315" y="494"/>
                  <a:pt x="395" y="506"/>
                  <a:pt x="467" y="531"/>
                </a:cubicBezTo>
                <a:cubicBezTo>
                  <a:pt x="498" y="543"/>
                  <a:pt x="516" y="497"/>
                  <a:pt x="490" y="480"/>
                </a:cubicBezTo>
                <a:cubicBezTo>
                  <a:pt x="429" y="443"/>
                  <a:pt x="369" y="399"/>
                  <a:pt x="323" y="345"/>
                </a:cubicBezTo>
                <a:cubicBezTo>
                  <a:pt x="283" y="296"/>
                  <a:pt x="257" y="227"/>
                  <a:pt x="269" y="167"/>
                </a:cubicBezTo>
                <a:cubicBezTo>
                  <a:pt x="272" y="142"/>
                  <a:pt x="281" y="104"/>
                  <a:pt x="315" y="110"/>
                </a:cubicBezTo>
                <a:cubicBezTo>
                  <a:pt x="344" y="116"/>
                  <a:pt x="375" y="136"/>
                  <a:pt x="398" y="153"/>
                </a:cubicBezTo>
                <a:cubicBezTo>
                  <a:pt x="453" y="188"/>
                  <a:pt x="498" y="233"/>
                  <a:pt x="536" y="285"/>
                </a:cubicBezTo>
                <a:cubicBezTo>
                  <a:pt x="579" y="342"/>
                  <a:pt x="610" y="405"/>
                  <a:pt x="630" y="474"/>
                </a:cubicBezTo>
                <a:cubicBezTo>
                  <a:pt x="639" y="511"/>
                  <a:pt x="693" y="494"/>
                  <a:pt x="685" y="460"/>
                </a:cubicBezTo>
                <a:cubicBezTo>
                  <a:pt x="679" y="443"/>
                  <a:pt x="676" y="428"/>
                  <a:pt x="670" y="411"/>
                </a:cubicBezTo>
                <a:cubicBezTo>
                  <a:pt x="679" y="408"/>
                  <a:pt x="685" y="399"/>
                  <a:pt x="685" y="385"/>
                </a:cubicBezTo>
                <a:cubicBezTo>
                  <a:pt x="682" y="328"/>
                  <a:pt x="690" y="271"/>
                  <a:pt x="710" y="216"/>
                </a:cubicBezTo>
                <a:cubicBezTo>
                  <a:pt x="728" y="164"/>
                  <a:pt x="756" y="110"/>
                  <a:pt x="793" y="70"/>
                </a:cubicBezTo>
                <a:cubicBezTo>
                  <a:pt x="808" y="53"/>
                  <a:pt x="819" y="58"/>
                  <a:pt x="831" y="76"/>
                </a:cubicBezTo>
                <a:cubicBezTo>
                  <a:pt x="845" y="96"/>
                  <a:pt x="851" y="121"/>
                  <a:pt x="857" y="144"/>
                </a:cubicBezTo>
                <a:cubicBezTo>
                  <a:pt x="868" y="199"/>
                  <a:pt x="868" y="253"/>
                  <a:pt x="860" y="305"/>
                </a:cubicBezTo>
                <a:cubicBezTo>
                  <a:pt x="848" y="365"/>
                  <a:pt x="822" y="422"/>
                  <a:pt x="785" y="471"/>
                </a:cubicBezTo>
                <a:cubicBezTo>
                  <a:pt x="771" y="491"/>
                  <a:pt x="797" y="523"/>
                  <a:pt x="819" y="514"/>
                </a:cubicBezTo>
                <a:cubicBezTo>
                  <a:pt x="874" y="491"/>
                  <a:pt x="931" y="468"/>
                  <a:pt x="991" y="460"/>
                </a:cubicBezTo>
                <a:cubicBezTo>
                  <a:pt x="1017" y="457"/>
                  <a:pt x="1046" y="457"/>
                  <a:pt x="1074" y="463"/>
                </a:cubicBezTo>
                <a:cubicBezTo>
                  <a:pt x="1086" y="463"/>
                  <a:pt x="1100" y="465"/>
                  <a:pt x="1109" y="471"/>
                </a:cubicBezTo>
                <a:cubicBezTo>
                  <a:pt x="1117" y="477"/>
                  <a:pt x="1117" y="483"/>
                  <a:pt x="1117" y="49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345" name="Google Shape;345;p29"/>
          <p:cNvPicPr preferRelativeResize="0"/>
          <p:nvPr/>
        </p:nvPicPr>
        <p:blipFill>
          <a:blip r:embed="rId3">
            <a:alphaModFix/>
          </a:blip>
          <a:stretch>
            <a:fillRect/>
          </a:stretch>
        </p:blipFill>
        <p:spPr>
          <a:xfrm>
            <a:off x="293000" y="1200974"/>
            <a:ext cx="1950900" cy="2423700"/>
          </a:xfrm>
          <a:prstGeom prst="roundRect">
            <a:avLst>
              <a:gd fmla="val 16667" name="adj"/>
            </a:avLst>
          </a:prstGeom>
          <a:noFill/>
          <a:ln>
            <a:noFill/>
          </a:ln>
        </p:spPr>
      </p:pic>
      <p:pic>
        <p:nvPicPr>
          <p:cNvPr id="346" name="Google Shape;346;p29"/>
          <p:cNvPicPr preferRelativeResize="0"/>
          <p:nvPr/>
        </p:nvPicPr>
        <p:blipFill rotWithShape="1">
          <a:blip r:embed="rId4">
            <a:alphaModFix/>
          </a:blip>
          <a:srcRect b="2633" l="3991" r="2524" t="1946"/>
          <a:stretch/>
        </p:blipFill>
        <p:spPr>
          <a:xfrm>
            <a:off x="2468348" y="1205740"/>
            <a:ext cx="1950900" cy="2414400"/>
          </a:xfrm>
          <a:prstGeom prst="roundRect">
            <a:avLst>
              <a:gd fmla="val 16667" name="adj"/>
            </a:avLst>
          </a:prstGeom>
          <a:noFill/>
          <a:ln>
            <a:noFill/>
          </a:ln>
        </p:spPr>
      </p:pic>
      <p:pic>
        <p:nvPicPr>
          <p:cNvPr id="347" name="Google Shape;347;p29"/>
          <p:cNvPicPr preferRelativeResize="0"/>
          <p:nvPr/>
        </p:nvPicPr>
        <p:blipFill rotWithShape="1">
          <a:blip r:embed="rId5">
            <a:alphaModFix/>
          </a:blip>
          <a:srcRect b="1861" l="2183" r="2460" t="2159"/>
          <a:stretch/>
        </p:blipFill>
        <p:spPr>
          <a:xfrm>
            <a:off x="4613240" y="1205740"/>
            <a:ext cx="2022000" cy="2414400"/>
          </a:xfrm>
          <a:prstGeom prst="roundRect">
            <a:avLst>
              <a:gd fmla="val 16667" name="adj"/>
            </a:avLst>
          </a:prstGeom>
          <a:noFill/>
          <a:ln>
            <a:noFill/>
          </a:ln>
        </p:spPr>
      </p:pic>
      <p:pic>
        <p:nvPicPr>
          <p:cNvPr id="348" name="Google Shape;348;p29"/>
          <p:cNvPicPr preferRelativeResize="0"/>
          <p:nvPr/>
        </p:nvPicPr>
        <p:blipFill rotWithShape="1">
          <a:blip r:embed="rId6">
            <a:alphaModFix/>
          </a:blip>
          <a:srcRect b="4707" l="3940" r="3552" t="4242"/>
          <a:stretch/>
        </p:blipFill>
        <p:spPr>
          <a:xfrm>
            <a:off x="6829012" y="1193800"/>
            <a:ext cx="2022000" cy="2438400"/>
          </a:xfrm>
          <a:prstGeom prst="roundRect">
            <a:avLst>
              <a:gd fmla="val 16667" name="adj"/>
            </a:avLst>
          </a:prstGeom>
          <a:noFill/>
          <a:ln>
            <a:noFill/>
          </a:ln>
        </p:spPr>
      </p:pic>
      <p:sp>
        <p:nvSpPr>
          <p:cNvPr id="349" name="Google Shape;349;p29"/>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Old Interviews</a:t>
            </a:r>
            <a:endParaRPr/>
          </a:p>
        </p:txBody>
      </p:sp>
      <p:sp>
        <p:nvSpPr>
          <p:cNvPr id="350" name="Google Shape;350;p29"/>
          <p:cNvSpPr txBox="1"/>
          <p:nvPr/>
        </p:nvSpPr>
        <p:spPr>
          <a:xfrm>
            <a:off x="-231550" y="37084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Nunito"/>
                <a:ea typeface="Nunito"/>
                <a:cs typeface="Nunito"/>
                <a:sym typeface="Nunito"/>
              </a:rPr>
              <a:t>Julie (55)</a:t>
            </a:r>
            <a:endParaRPr sz="1600"/>
          </a:p>
        </p:txBody>
      </p:sp>
      <p:sp>
        <p:nvSpPr>
          <p:cNvPr id="351" name="Google Shape;351;p29"/>
          <p:cNvSpPr txBox="1"/>
          <p:nvPr/>
        </p:nvSpPr>
        <p:spPr>
          <a:xfrm>
            <a:off x="1943800" y="37084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Nunito"/>
                <a:ea typeface="Nunito"/>
                <a:cs typeface="Nunito"/>
                <a:sym typeface="Nunito"/>
              </a:rPr>
              <a:t>Emi (20)</a:t>
            </a:r>
            <a:endParaRPr sz="1600"/>
          </a:p>
        </p:txBody>
      </p:sp>
      <p:sp>
        <p:nvSpPr>
          <p:cNvPr id="352" name="Google Shape;352;p29"/>
          <p:cNvSpPr txBox="1"/>
          <p:nvPr/>
        </p:nvSpPr>
        <p:spPr>
          <a:xfrm>
            <a:off x="4124250" y="37084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Nunito"/>
                <a:ea typeface="Nunito"/>
                <a:cs typeface="Nunito"/>
                <a:sym typeface="Nunito"/>
              </a:rPr>
              <a:t>James (30)</a:t>
            </a:r>
            <a:endParaRPr sz="1600"/>
          </a:p>
        </p:txBody>
      </p:sp>
      <p:sp>
        <p:nvSpPr>
          <p:cNvPr id="353" name="Google Shape;353;p29"/>
          <p:cNvSpPr txBox="1"/>
          <p:nvPr/>
        </p:nvSpPr>
        <p:spPr>
          <a:xfrm>
            <a:off x="6340000" y="37084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Nunito"/>
                <a:ea typeface="Nunito"/>
                <a:cs typeface="Nunito"/>
                <a:sym typeface="Nunito"/>
              </a:rPr>
              <a:t>Danna (17)</a:t>
            </a:r>
            <a:endParaRPr sz="1600"/>
          </a:p>
        </p:txBody>
      </p:sp>
      <p:sp>
        <p:nvSpPr>
          <p:cNvPr id="354" name="Google Shape;354;p29"/>
          <p:cNvSpPr txBox="1"/>
          <p:nvPr/>
        </p:nvSpPr>
        <p:spPr>
          <a:xfrm>
            <a:off x="113750" y="4063300"/>
            <a:ext cx="23094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Has idealistic habits but struggles to fully implement them</a:t>
            </a:r>
            <a:endParaRPr/>
          </a:p>
        </p:txBody>
      </p:sp>
      <p:sp>
        <p:nvSpPr>
          <p:cNvPr id="355" name="Google Shape;355;p29"/>
          <p:cNvSpPr txBox="1"/>
          <p:nvPr/>
        </p:nvSpPr>
        <p:spPr>
          <a:xfrm>
            <a:off x="2419600" y="4063300"/>
            <a:ext cx="20484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Balances work and life while thriving on high achievement</a:t>
            </a:r>
            <a:endParaRPr/>
          </a:p>
        </p:txBody>
      </p:sp>
      <p:sp>
        <p:nvSpPr>
          <p:cNvPr id="356" name="Google Shape;356;p29"/>
          <p:cNvSpPr txBox="1"/>
          <p:nvPr>
            <p:ph type="title"/>
          </p:nvPr>
        </p:nvSpPr>
        <p:spPr>
          <a:xfrm>
            <a:off x="720000" y="39248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Nunito"/>
                <a:ea typeface="Nunito"/>
                <a:cs typeface="Nunito"/>
                <a:sym typeface="Nunito"/>
              </a:rPr>
              <a:t>Old Interviews</a:t>
            </a:r>
            <a:endParaRPr b="1">
              <a:solidFill>
                <a:schemeClr val="dk1"/>
              </a:solidFill>
              <a:latin typeface="Nunito"/>
              <a:ea typeface="Nunito"/>
              <a:cs typeface="Nunito"/>
              <a:sym typeface="Nunito"/>
            </a:endParaRPr>
          </a:p>
        </p:txBody>
      </p:sp>
      <p:sp>
        <p:nvSpPr>
          <p:cNvPr id="357" name="Google Shape;357;p29"/>
          <p:cNvSpPr txBox="1"/>
          <p:nvPr/>
        </p:nvSpPr>
        <p:spPr>
          <a:xfrm>
            <a:off x="4724225" y="4123800"/>
            <a:ext cx="20484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Understands stress management down to a science</a:t>
            </a:r>
            <a:endParaRPr/>
          </a:p>
        </p:txBody>
      </p:sp>
      <p:sp>
        <p:nvSpPr>
          <p:cNvPr id="358" name="Google Shape;358;p29"/>
          <p:cNvSpPr txBox="1"/>
          <p:nvPr/>
        </p:nvSpPr>
        <p:spPr>
          <a:xfrm>
            <a:off x="6829000" y="4123800"/>
            <a:ext cx="22065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Navigates the pressures of competitive high school culture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sp>
        <p:nvSpPr>
          <p:cNvPr id="363" name="Google Shape;363;p30"/>
          <p:cNvSpPr/>
          <p:nvPr/>
        </p:nvSpPr>
        <p:spPr>
          <a:xfrm>
            <a:off x="-1275839" y="-890327"/>
            <a:ext cx="441447" cy="917877"/>
          </a:xfrm>
          <a:custGeom>
            <a:rect b="b" l="l" r="r" t="t"/>
            <a:pathLst>
              <a:path extrusionOk="0" h="2441" w="1174">
                <a:moveTo>
                  <a:pt x="1135" y="419"/>
                </a:moveTo>
                <a:lnTo>
                  <a:pt x="1135" y="419"/>
                </a:lnTo>
                <a:cubicBezTo>
                  <a:pt x="1103" y="405"/>
                  <a:pt x="1066" y="399"/>
                  <a:pt x="1034" y="399"/>
                </a:cubicBezTo>
                <a:cubicBezTo>
                  <a:pt x="980" y="399"/>
                  <a:pt x="928" y="414"/>
                  <a:pt x="880" y="431"/>
                </a:cubicBezTo>
                <a:cubicBezTo>
                  <a:pt x="923" y="336"/>
                  <a:pt x="934" y="230"/>
                  <a:pt x="914" y="130"/>
                </a:cubicBezTo>
                <a:cubicBezTo>
                  <a:pt x="900" y="76"/>
                  <a:pt x="868" y="-10"/>
                  <a:pt x="797" y="1"/>
                </a:cubicBezTo>
                <a:cubicBezTo>
                  <a:pt x="759" y="10"/>
                  <a:pt x="739" y="44"/>
                  <a:pt x="719" y="73"/>
                </a:cubicBezTo>
                <a:cubicBezTo>
                  <a:pt x="699" y="99"/>
                  <a:pt x="685" y="130"/>
                  <a:pt x="670" y="159"/>
                </a:cubicBezTo>
                <a:cubicBezTo>
                  <a:pt x="647" y="210"/>
                  <a:pt x="633" y="268"/>
                  <a:pt x="627" y="322"/>
                </a:cubicBezTo>
                <a:cubicBezTo>
                  <a:pt x="581" y="236"/>
                  <a:pt x="513" y="159"/>
                  <a:pt x="429" y="104"/>
                </a:cubicBezTo>
                <a:cubicBezTo>
                  <a:pt x="398" y="84"/>
                  <a:pt x="361" y="58"/>
                  <a:pt x="323" y="53"/>
                </a:cubicBezTo>
                <a:cubicBezTo>
                  <a:pt x="275" y="44"/>
                  <a:pt x="240" y="73"/>
                  <a:pt x="223" y="116"/>
                </a:cubicBezTo>
                <a:cubicBezTo>
                  <a:pt x="192" y="190"/>
                  <a:pt x="212" y="279"/>
                  <a:pt x="255" y="345"/>
                </a:cubicBezTo>
                <a:cubicBezTo>
                  <a:pt x="278" y="382"/>
                  <a:pt x="306" y="417"/>
                  <a:pt x="341" y="445"/>
                </a:cubicBezTo>
                <a:cubicBezTo>
                  <a:pt x="309" y="440"/>
                  <a:pt x="275" y="440"/>
                  <a:pt x="240" y="443"/>
                </a:cubicBezTo>
                <a:cubicBezTo>
                  <a:pt x="172" y="445"/>
                  <a:pt x="94" y="460"/>
                  <a:pt x="40" y="508"/>
                </a:cubicBezTo>
                <a:cubicBezTo>
                  <a:pt x="17" y="528"/>
                  <a:pt x="0" y="557"/>
                  <a:pt x="0" y="589"/>
                </a:cubicBezTo>
                <a:cubicBezTo>
                  <a:pt x="0" y="617"/>
                  <a:pt x="11" y="646"/>
                  <a:pt x="34" y="666"/>
                </a:cubicBezTo>
                <a:cubicBezTo>
                  <a:pt x="80" y="703"/>
                  <a:pt x="146" y="703"/>
                  <a:pt x="200" y="698"/>
                </a:cubicBezTo>
                <a:cubicBezTo>
                  <a:pt x="263" y="689"/>
                  <a:pt x="329" y="680"/>
                  <a:pt x="395" y="669"/>
                </a:cubicBezTo>
                <a:cubicBezTo>
                  <a:pt x="364" y="700"/>
                  <a:pt x="332" y="735"/>
                  <a:pt x="306" y="769"/>
                </a:cubicBezTo>
                <a:cubicBezTo>
                  <a:pt x="283" y="798"/>
                  <a:pt x="260" y="829"/>
                  <a:pt x="243" y="861"/>
                </a:cubicBezTo>
                <a:cubicBezTo>
                  <a:pt x="223" y="892"/>
                  <a:pt x="203" y="924"/>
                  <a:pt x="192" y="955"/>
                </a:cubicBezTo>
                <a:cubicBezTo>
                  <a:pt x="183" y="987"/>
                  <a:pt x="180" y="1024"/>
                  <a:pt x="203" y="1047"/>
                </a:cubicBezTo>
                <a:cubicBezTo>
                  <a:pt x="232" y="1073"/>
                  <a:pt x="275" y="1070"/>
                  <a:pt x="309" y="1062"/>
                </a:cubicBezTo>
                <a:cubicBezTo>
                  <a:pt x="378" y="1047"/>
                  <a:pt x="435" y="1001"/>
                  <a:pt x="475" y="947"/>
                </a:cubicBezTo>
                <a:cubicBezTo>
                  <a:pt x="498" y="915"/>
                  <a:pt x="516" y="881"/>
                  <a:pt x="530" y="847"/>
                </a:cubicBezTo>
                <a:cubicBezTo>
                  <a:pt x="536" y="867"/>
                  <a:pt x="547" y="884"/>
                  <a:pt x="556" y="901"/>
                </a:cubicBezTo>
                <a:cubicBezTo>
                  <a:pt x="530" y="1085"/>
                  <a:pt x="510" y="1268"/>
                  <a:pt x="504" y="1451"/>
                </a:cubicBezTo>
                <a:cubicBezTo>
                  <a:pt x="495" y="1652"/>
                  <a:pt x="501" y="1853"/>
                  <a:pt x="521" y="2050"/>
                </a:cubicBezTo>
                <a:cubicBezTo>
                  <a:pt x="533" y="2174"/>
                  <a:pt x="550" y="2297"/>
                  <a:pt x="567" y="2420"/>
                </a:cubicBezTo>
                <a:cubicBezTo>
                  <a:pt x="570" y="2434"/>
                  <a:pt x="590" y="2443"/>
                  <a:pt x="604" y="2440"/>
                </a:cubicBezTo>
                <a:cubicBezTo>
                  <a:pt x="619" y="2434"/>
                  <a:pt x="627" y="2420"/>
                  <a:pt x="625" y="2403"/>
                </a:cubicBezTo>
                <a:cubicBezTo>
                  <a:pt x="593" y="2199"/>
                  <a:pt x="567" y="1990"/>
                  <a:pt x="558" y="1784"/>
                </a:cubicBezTo>
                <a:cubicBezTo>
                  <a:pt x="553" y="1586"/>
                  <a:pt x="558" y="1388"/>
                  <a:pt x="579" y="1193"/>
                </a:cubicBezTo>
                <a:cubicBezTo>
                  <a:pt x="584" y="1116"/>
                  <a:pt x="596" y="1039"/>
                  <a:pt x="604" y="964"/>
                </a:cubicBezTo>
                <a:cubicBezTo>
                  <a:pt x="625" y="981"/>
                  <a:pt x="645" y="996"/>
                  <a:pt x="667" y="1007"/>
                </a:cubicBezTo>
                <a:cubicBezTo>
                  <a:pt x="719" y="1036"/>
                  <a:pt x="785" y="1050"/>
                  <a:pt x="842" y="1024"/>
                </a:cubicBezTo>
                <a:cubicBezTo>
                  <a:pt x="871" y="1013"/>
                  <a:pt x="894" y="987"/>
                  <a:pt x="902" y="958"/>
                </a:cubicBezTo>
                <a:cubicBezTo>
                  <a:pt x="914" y="924"/>
                  <a:pt x="905" y="890"/>
                  <a:pt x="894" y="858"/>
                </a:cubicBezTo>
                <a:cubicBezTo>
                  <a:pt x="877" y="818"/>
                  <a:pt x="851" y="787"/>
                  <a:pt x="825" y="755"/>
                </a:cubicBezTo>
                <a:cubicBezTo>
                  <a:pt x="814" y="738"/>
                  <a:pt x="802" y="720"/>
                  <a:pt x="788" y="703"/>
                </a:cubicBezTo>
                <a:cubicBezTo>
                  <a:pt x="894" y="726"/>
                  <a:pt x="1003" y="715"/>
                  <a:pt x="1086" y="646"/>
                </a:cubicBezTo>
                <a:cubicBezTo>
                  <a:pt x="1129" y="612"/>
                  <a:pt x="1163" y="563"/>
                  <a:pt x="1172" y="506"/>
                </a:cubicBezTo>
                <a:cubicBezTo>
                  <a:pt x="1178" y="471"/>
                  <a:pt x="1169" y="437"/>
                  <a:pt x="1135" y="419"/>
                </a:cubicBezTo>
                <a:moveTo>
                  <a:pt x="1117" y="491"/>
                </a:moveTo>
                <a:lnTo>
                  <a:pt x="1117" y="491"/>
                </a:lnTo>
                <a:cubicBezTo>
                  <a:pt x="1115" y="537"/>
                  <a:pt x="1083" y="577"/>
                  <a:pt x="1049" y="603"/>
                </a:cubicBezTo>
                <a:cubicBezTo>
                  <a:pt x="1014" y="635"/>
                  <a:pt x="965" y="652"/>
                  <a:pt x="920" y="657"/>
                </a:cubicBezTo>
                <a:cubicBezTo>
                  <a:pt x="854" y="663"/>
                  <a:pt x="788" y="649"/>
                  <a:pt x="725" y="626"/>
                </a:cubicBezTo>
                <a:cubicBezTo>
                  <a:pt x="702" y="620"/>
                  <a:pt x="679" y="649"/>
                  <a:pt x="693" y="669"/>
                </a:cubicBezTo>
                <a:cubicBezTo>
                  <a:pt x="733" y="726"/>
                  <a:pt x="776" y="781"/>
                  <a:pt x="817" y="838"/>
                </a:cubicBezTo>
                <a:cubicBezTo>
                  <a:pt x="839" y="872"/>
                  <a:pt x="874" y="935"/>
                  <a:pt x="828" y="967"/>
                </a:cubicBezTo>
                <a:cubicBezTo>
                  <a:pt x="793" y="990"/>
                  <a:pt x="742" y="981"/>
                  <a:pt x="705" y="964"/>
                </a:cubicBezTo>
                <a:cubicBezTo>
                  <a:pt x="670" y="947"/>
                  <a:pt x="639" y="921"/>
                  <a:pt x="616" y="890"/>
                </a:cubicBezTo>
                <a:cubicBezTo>
                  <a:pt x="619" y="870"/>
                  <a:pt x="621" y="850"/>
                  <a:pt x="625" y="832"/>
                </a:cubicBezTo>
                <a:cubicBezTo>
                  <a:pt x="627" y="815"/>
                  <a:pt x="621" y="801"/>
                  <a:pt x="604" y="795"/>
                </a:cubicBezTo>
                <a:cubicBezTo>
                  <a:pt x="596" y="792"/>
                  <a:pt x="584" y="798"/>
                  <a:pt x="576" y="804"/>
                </a:cubicBezTo>
                <a:cubicBezTo>
                  <a:pt x="567" y="775"/>
                  <a:pt x="564" y="743"/>
                  <a:pt x="570" y="712"/>
                </a:cubicBezTo>
                <a:cubicBezTo>
                  <a:pt x="573" y="698"/>
                  <a:pt x="567" y="680"/>
                  <a:pt x="550" y="678"/>
                </a:cubicBezTo>
                <a:cubicBezTo>
                  <a:pt x="536" y="672"/>
                  <a:pt x="518" y="680"/>
                  <a:pt x="516" y="698"/>
                </a:cubicBezTo>
                <a:cubicBezTo>
                  <a:pt x="487" y="812"/>
                  <a:pt x="447" y="947"/>
                  <a:pt x="326" y="996"/>
                </a:cubicBezTo>
                <a:cubicBezTo>
                  <a:pt x="306" y="1004"/>
                  <a:pt x="275" y="1016"/>
                  <a:pt x="252" y="1010"/>
                </a:cubicBezTo>
                <a:cubicBezTo>
                  <a:pt x="243" y="1007"/>
                  <a:pt x="243" y="1004"/>
                  <a:pt x="243" y="999"/>
                </a:cubicBezTo>
                <a:cubicBezTo>
                  <a:pt x="240" y="987"/>
                  <a:pt x="246" y="976"/>
                  <a:pt x="249" y="964"/>
                </a:cubicBezTo>
                <a:cubicBezTo>
                  <a:pt x="260" y="938"/>
                  <a:pt x="278" y="910"/>
                  <a:pt x="295" y="887"/>
                </a:cubicBezTo>
                <a:cubicBezTo>
                  <a:pt x="312" y="858"/>
                  <a:pt x="329" y="832"/>
                  <a:pt x="349" y="804"/>
                </a:cubicBezTo>
                <a:cubicBezTo>
                  <a:pt x="395" y="746"/>
                  <a:pt x="447" y="695"/>
                  <a:pt x="501" y="646"/>
                </a:cubicBezTo>
                <a:cubicBezTo>
                  <a:pt x="510" y="637"/>
                  <a:pt x="513" y="623"/>
                  <a:pt x="504" y="612"/>
                </a:cubicBezTo>
                <a:cubicBezTo>
                  <a:pt x="498" y="600"/>
                  <a:pt x="487" y="597"/>
                  <a:pt x="473" y="600"/>
                </a:cubicBezTo>
                <a:cubicBezTo>
                  <a:pt x="395" y="612"/>
                  <a:pt x="321" y="623"/>
                  <a:pt x="243" y="635"/>
                </a:cubicBezTo>
                <a:cubicBezTo>
                  <a:pt x="194" y="640"/>
                  <a:pt x="140" y="652"/>
                  <a:pt x="91" y="635"/>
                </a:cubicBezTo>
                <a:cubicBezTo>
                  <a:pt x="88" y="632"/>
                  <a:pt x="85" y="632"/>
                  <a:pt x="83" y="629"/>
                </a:cubicBezTo>
                <a:cubicBezTo>
                  <a:pt x="77" y="626"/>
                  <a:pt x="74" y="626"/>
                  <a:pt x="71" y="623"/>
                </a:cubicBezTo>
                <a:cubicBezTo>
                  <a:pt x="66" y="617"/>
                  <a:pt x="63" y="612"/>
                  <a:pt x="60" y="603"/>
                </a:cubicBezTo>
                <a:cubicBezTo>
                  <a:pt x="54" y="583"/>
                  <a:pt x="60" y="569"/>
                  <a:pt x="74" y="554"/>
                </a:cubicBezTo>
                <a:cubicBezTo>
                  <a:pt x="117" y="511"/>
                  <a:pt x="183" y="503"/>
                  <a:pt x="238" y="500"/>
                </a:cubicBezTo>
                <a:cubicBezTo>
                  <a:pt x="315" y="494"/>
                  <a:pt x="395" y="506"/>
                  <a:pt x="467" y="531"/>
                </a:cubicBezTo>
                <a:cubicBezTo>
                  <a:pt x="498" y="543"/>
                  <a:pt x="516" y="497"/>
                  <a:pt x="490" y="480"/>
                </a:cubicBezTo>
                <a:cubicBezTo>
                  <a:pt x="429" y="443"/>
                  <a:pt x="369" y="399"/>
                  <a:pt x="323" y="345"/>
                </a:cubicBezTo>
                <a:cubicBezTo>
                  <a:pt x="283" y="296"/>
                  <a:pt x="257" y="227"/>
                  <a:pt x="269" y="167"/>
                </a:cubicBezTo>
                <a:cubicBezTo>
                  <a:pt x="272" y="142"/>
                  <a:pt x="281" y="104"/>
                  <a:pt x="315" y="110"/>
                </a:cubicBezTo>
                <a:cubicBezTo>
                  <a:pt x="344" y="116"/>
                  <a:pt x="375" y="136"/>
                  <a:pt x="398" y="153"/>
                </a:cubicBezTo>
                <a:cubicBezTo>
                  <a:pt x="453" y="188"/>
                  <a:pt x="498" y="233"/>
                  <a:pt x="536" y="285"/>
                </a:cubicBezTo>
                <a:cubicBezTo>
                  <a:pt x="579" y="342"/>
                  <a:pt x="610" y="405"/>
                  <a:pt x="630" y="474"/>
                </a:cubicBezTo>
                <a:cubicBezTo>
                  <a:pt x="639" y="511"/>
                  <a:pt x="693" y="494"/>
                  <a:pt x="685" y="460"/>
                </a:cubicBezTo>
                <a:cubicBezTo>
                  <a:pt x="679" y="443"/>
                  <a:pt x="676" y="428"/>
                  <a:pt x="670" y="411"/>
                </a:cubicBezTo>
                <a:cubicBezTo>
                  <a:pt x="679" y="408"/>
                  <a:pt x="685" y="399"/>
                  <a:pt x="685" y="385"/>
                </a:cubicBezTo>
                <a:cubicBezTo>
                  <a:pt x="682" y="328"/>
                  <a:pt x="690" y="271"/>
                  <a:pt x="710" y="216"/>
                </a:cubicBezTo>
                <a:cubicBezTo>
                  <a:pt x="728" y="164"/>
                  <a:pt x="756" y="110"/>
                  <a:pt x="793" y="70"/>
                </a:cubicBezTo>
                <a:cubicBezTo>
                  <a:pt x="808" y="53"/>
                  <a:pt x="819" y="58"/>
                  <a:pt x="831" y="76"/>
                </a:cubicBezTo>
                <a:cubicBezTo>
                  <a:pt x="845" y="96"/>
                  <a:pt x="851" y="121"/>
                  <a:pt x="857" y="144"/>
                </a:cubicBezTo>
                <a:cubicBezTo>
                  <a:pt x="868" y="199"/>
                  <a:pt x="868" y="253"/>
                  <a:pt x="860" y="305"/>
                </a:cubicBezTo>
                <a:cubicBezTo>
                  <a:pt x="848" y="365"/>
                  <a:pt x="822" y="422"/>
                  <a:pt x="785" y="471"/>
                </a:cubicBezTo>
                <a:cubicBezTo>
                  <a:pt x="771" y="491"/>
                  <a:pt x="797" y="523"/>
                  <a:pt x="819" y="514"/>
                </a:cubicBezTo>
                <a:cubicBezTo>
                  <a:pt x="874" y="491"/>
                  <a:pt x="931" y="468"/>
                  <a:pt x="991" y="460"/>
                </a:cubicBezTo>
                <a:cubicBezTo>
                  <a:pt x="1017" y="457"/>
                  <a:pt x="1046" y="457"/>
                  <a:pt x="1074" y="463"/>
                </a:cubicBezTo>
                <a:cubicBezTo>
                  <a:pt x="1086" y="463"/>
                  <a:pt x="1100" y="465"/>
                  <a:pt x="1109" y="471"/>
                </a:cubicBezTo>
                <a:cubicBezTo>
                  <a:pt x="1117" y="477"/>
                  <a:pt x="1117" y="483"/>
                  <a:pt x="1117" y="49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4" name="Google Shape;364;p30"/>
          <p:cNvSpPr txBox="1"/>
          <p:nvPr>
            <p:ph idx="4294967295" type="title"/>
          </p:nvPr>
        </p:nvSpPr>
        <p:spPr>
          <a:xfrm>
            <a:off x="720000" y="15606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New Interviews</a:t>
            </a:r>
            <a:endParaRPr b="1">
              <a:latin typeface="Nunito"/>
              <a:ea typeface="Nunito"/>
              <a:cs typeface="Nunito"/>
              <a:sym typeface="Nunito"/>
            </a:endParaRPr>
          </a:p>
        </p:txBody>
      </p:sp>
      <p:sp>
        <p:nvSpPr>
          <p:cNvPr id="365" name="Google Shape;365;p30"/>
          <p:cNvSpPr txBox="1"/>
          <p:nvPr/>
        </p:nvSpPr>
        <p:spPr>
          <a:xfrm>
            <a:off x="1506450" y="35560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Nunito"/>
                <a:ea typeface="Nunito"/>
                <a:cs typeface="Nunito"/>
                <a:sym typeface="Nunito"/>
              </a:rPr>
              <a:t>Dr. V</a:t>
            </a:r>
            <a:endParaRPr sz="1600"/>
          </a:p>
        </p:txBody>
      </p:sp>
      <p:sp>
        <p:nvSpPr>
          <p:cNvPr id="366" name="Google Shape;366;p30"/>
          <p:cNvSpPr txBox="1"/>
          <p:nvPr/>
        </p:nvSpPr>
        <p:spPr>
          <a:xfrm>
            <a:off x="4124250" y="35560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Nunito"/>
                <a:ea typeface="Nunito"/>
                <a:cs typeface="Nunito"/>
                <a:sym typeface="Nunito"/>
              </a:rPr>
              <a:t>Dr. Luce</a:t>
            </a:r>
            <a:endParaRPr sz="1600"/>
          </a:p>
        </p:txBody>
      </p:sp>
      <p:sp>
        <p:nvSpPr>
          <p:cNvPr id="367" name="Google Shape;367;p30"/>
          <p:cNvSpPr txBox="1"/>
          <p:nvPr/>
        </p:nvSpPr>
        <p:spPr>
          <a:xfrm>
            <a:off x="972775" y="3987100"/>
            <a:ext cx="70038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Nunito"/>
                <a:ea typeface="Nunito"/>
                <a:cs typeface="Nunito"/>
                <a:sym typeface="Nunito"/>
              </a:rPr>
              <a:t>After narrowing the scope of our problem domain, we interviewed people who could provide valuable insights about Stress from High Productivity and Achievement</a:t>
            </a:r>
            <a:endParaRPr>
              <a:solidFill>
                <a:schemeClr val="dk1"/>
              </a:solidFill>
              <a:latin typeface="Nunito"/>
              <a:ea typeface="Nunito"/>
              <a:cs typeface="Nunito"/>
              <a:sym typeface="Nunito"/>
            </a:endParaRPr>
          </a:p>
          <a:p>
            <a:pPr indent="0" lvl="0" marL="0" rtl="0" algn="ctr">
              <a:lnSpc>
                <a:spcPct val="115000"/>
              </a:lnSpc>
              <a:spcBef>
                <a:spcPts val="0"/>
              </a:spcBef>
              <a:spcAft>
                <a:spcPts val="0"/>
              </a:spcAft>
              <a:buNone/>
            </a:pPr>
            <a:r>
              <a:t/>
            </a:r>
            <a:endParaRPr>
              <a:solidFill>
                <a:schemeClr val="dk1"/>
              </a:solidFill>
              <a:latin typeface="Nunito"/>
              <a:ea typeface="Nunito"/>
              <a:cs typeface="Nunito"/>
              <a:sym typeface="Nunito"/>
            </a:endParaRPr>
          </a:p>
          <a:p>
            <a:pPr indent="0" lvl="0" marL="0" rtl="0" algn="ctr">
              <a:lnSpc>
                <a:spcPct val="115000"/>
              </a:lnSpc>
              <a:spcBef>
                <a:spcPts val="0"/>
              </a:spcBef>
              <a:spcAft>
                <a:spcPts val="0"/>
              </a:spcAft>
              <a:buNone/>
            </a:pPr>
            <a:r>
              <a:t/>
            </a:r>
            <a:endParaRPr>
              <a:solidFill>
                <a:schemeClr val="dk1"/>
              </a:solidFill>
              <a:latin typeface="Nunito"/>
              <a:ea typeface="Nunito"/>
              <a:cs typeface="Nunito"/>
              <a:sym typeface="Nunito"/>
            </a:endParaRPr>
          </a:p>
        </p:txBody>
      </p:sp>
      <p:pic>
        <p:nvPicPr>
          <p:cNvPr id="368" name="Google Shape;368;p30"/>
          <p:cNvPicPr preferRelativeResize="0"/>
          <p:nvPr/>
        </p:nvPicPr>
        <p:blipFill>
          <a:blip r:embed="rId3">
            <a:alphaModFix/>
          </a:blip>
          <a:stretch>
            <a:fillRect/>
          </a:stretch>
        </p:blipFill>
        <p:spPr>
          <a:xfrm>
            <a:off x="1711250" y="990588"/>
            <a:ext cx="2413012" cy="2413012"/>
          </a:xfrm>
          <a:prstGeom prst="rect">
            <a:avLst/>
          </a:prstGeom>
          <a:noFill/>
          <a:ln>
            <a:noFill/>
          </a:ln>
        </p:spPr>
      </p:pic>
      <p:pic>
        <p:nvPicPr>
          <p:cNvPr id="369" name="Google Shape;369;p30"/>
          <p:cNvPicPr preferRelativeResize="0"/>
          <p:nvPr/>
        </p:nvPicPr>
        <p:blipFill>
          <a:blip r:embed="rId4">
            <a:alphaModFix/>
          </a:blip>
          <a:stretch>
            <a:fillRect/>
          </a:stretch>
        </p:blipFill>
        <p:spPr>
          <a:xfrm>
            <a:off x="4417750" y="990588"/>
            <a:ext cx="2413012" cy="24130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31"/>
          <p:cNvSpPr txBox="1"/>
          <p:nvPr>
            <p:ph idx="4294967295" type="title"/>
          </p:nvPr>
        </p:nvSpPr>
        <p:spPr>
          <a:xfrm>
            <a:off x="1082200" y="1523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Dr. V</a:t>
            </a:r>
            <a:endParaRPr b="1">
              <a:latin typeface="Nunito"/>
              <a:ea typeface="Nunito"/>
              <a:cs typeface="Nunito"/>
              <a:sym typeface="Nunito"/>
            </a:endParaRPr>
          </a:p>
        </p:txBody>
      </p:sp>
      <p:sp>
        <p:nvSpPr>
          <p:cNvPr id="375" name="Google Shape;375;p31"/>
          <p:cNvSpPr txBox="1"/>
          <p:nvPr/>
        </p:nvSpPr>
        <p:spPr>
          <a:xfrm>
            <a:off x="1082200" y="736625"/>
            <a:ext cx="6845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Nunito"/>
                <a:ea typeface="Nunito"/>
                <a:cs typeface="Nunito"/>
                <a:sym typeface="Nunito"/>
              </a:rPr>
              <a:t>Interventional radiologist, considers himself a “workaholic”</a:t>
            </a:r>
            <a:endParaRPr sz="1800">
              <a:solidFill>
                <a:schemeClr val="dk1"/>
              </a:solidFill>
              <a:latin typeface="Nunito"/>
              <a:ea typeface="Nunito"/>
              <a:cs typeface="Nunito"/>
              <a:sym typeface="Nunito"/>
            </a:endParaRPr>
          </a:p>
        </p:txBody>
      </p:sp>
      <p:pic>
        <p:nvPicPr>
          <p:cNvPr id="376" name="Google Shape;376;p31"/>
          <p:cNvPicPr preferRelativeResize="0"/>
          <p:nvPr/>
        </p:nvPicPr>
        <p:blipFill rotWithShape="1">
          <a:blip r:embed="rId3">
            <a:alphaModFix/>
          </a:blip>
          <a:srcRect b="11483" l="5354" r="5407" t="12163"/>
          <a:stretch/>
        </p:blipFill>
        <p:spPr>
          <a:xfrm>
            <a:off x="1171875" y="1198325"/>
            <a:ext cx="7069025" cy="3854376"/>
          </a:xfrm>
          <a:prstGeom prst="rect">
            <a:avLst/>
          </a:prstGeom>
          <a:noFill/>
          <a:ln>
            <a:noFill/>
          </a:ln>
        </p:spPr>
      </p:pic>
      <p:sp>
        <p:nvSpPr>
          <p:cNvPr id="377" name="Google Shape;377;p31"/>
          <p:cNvSpPr txBox="1"/>
          <p:nvPr/>
        </p:nvSpPr>
        <p:spPr>
          <a:xfrm>
            <a:off x="266025" y="1906850"/>
            <a:ext cx="3821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2"/>
          <p:cNvSpPr txBox="1"/>
          <p:nvPr>
            <p:ph type="title"/>
          </p:nvPr>
        </p:nvSpPr>
        <p:spPr>
          <a:xfrm>
            <a:off x="720000" y="40853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Dr. V’s Key Quotes</a:t>
            </a:r>
            <a:endParaRPr b="1">
              <a:latin typeface="Nunito"/>
              <a:ea typeface="Nunito"/>
              <a:cs typeface="Nunito"/>
              <a:sym typeface="Nunito"/>
            </a:endParaRPr>
          </a:p>
        </p:txBody>
      </p:sp>
      <p:sp>
        <p:nvSpPr>
          <p:cNvPr id="383" name="Google Shape;383;p32"/>
          <p:cNvSpPr/>
          <p:nvPr/>
        </p:nvSpPr>
        <p:spPr>
          <a:xfrm>
            <a:off x="8820661" y="4253048"/>
            <a:ext cx="441447" cy="917877"/>
          </a:xfrm>
          <a:custGeom>
            <a:rect b="b" l="l" r="r" t="t"/>
            <a:pathLst>
              <a:path extrusionOk="0" h="2441" w="1174">
                <a:moveTo>
                  <a:pt x="1135" y="419"/>
                </a:moveTo>
                <a:lnTo>
                  <a:pt x="1135" y="419"/>
                </a:lnTo>
                <a:cubicBezTo>
                  <a:pt x="1103" y="405"/>
                  <a:pt x="1066" y="399"/>
                  <a:pt x="1034" y="399"/>
                </a:cubicBezTo>
                <a:cubicBezTo>
                  <a:pt x="980" y="399"/>
                  <a:pt x="928" y="414"/>
                  <a:pt x="880" y="431"/>
                </a:cubicBezTo>
                <a:cubicBezTo>
                  <a:pt x="923" y="336"/>
                  <a:pt x="934" y="230"/>
                  <a:pt x="914" y="130"/>
                </a:cubicBezTo>
                <a:cubicBezTo>
                  <a:pt x="900" y="76"/>
                  <a:pt x="868" y="-10"/>
                  <a:pt x="797" y="1"/>
                </a:cubicBezTo>
                <a:cubicBezTo>
                  <a:pt x="759" y="10"/>
                  <a:pt x="739" y="44"/>
                  <a:pt x="719" y="73"/>
                </a:cubicBezTo>
                <a:cubicBezTo>
                  <a:pt x="699" y="99"/>
                  <a:pt x="685" y="130"/>
                  <a:pt x="670" y="159"/>
                </a:cubicBezTo>
                <a:cubicBezTo>
                  <a:pt x="647" y="210"/>
                  <a:pt x="633" y="268"/>
                  <a:pt x="627" y="322"/>
                </a:cubicBezTo>
                <a:cubicBezTo>
                  <a:pt x="581" y="236"/>
                  <a:pt x="513" y="159"/>
                  <a:pt x="429" y="104"/>
                </a:cubicBezTo>
                <a:cubicBezTo>
                  <a:pt x="398" y="84"/>
                  <a:pt x="361" y="58"/>
                  <a:pt x="323" y="53"/>
                </a:cubicBezTo>
                <a:cubicBezTo>
                  <a:pt x="275" y="44"/>
                  <a:pt x="240" y="73"/>
                  <a:pt x="223" y="116"/>
                </a:cubicBezTo>
                <a:cubicBezTo>
                  <a:pt x="192" y="190"/>
                  <a:pt x="212" y="279"/>
                  <a:pt x="255" y="345"/>
                </a:cubicBezTo>
                <a:cubicBezTo>
                  <a:pt x="278" y="382"/>
                  <a:pt x="306" y="417"/>
                  <a:pt x="341" y="445"/>
                </a:cubicBezTo>
                <a:cubicBezTo>
                  <a:pt x="309" y="440"/>
                  <a:pt x="275" y="440"/>
                  <a:pt x="240" y="443"/>
                </a:cubicBezTo>
                <a:cubicBezTo>
                  <a:pt x="172" y="445"/>
                  <a:pt x="94" y="460"/>
                  <a:pt x="40" y="508"/>
                </a:cubicBezTo>
                <a:cubicBezTo>
                  <a:pt x="17" y="528"/>
                  <a:pt x="0" y="557"/>
                  <a:pt x="0" y="589"/>
                </a:cubicBezTo>
                <a:cubicBezTo>
                  <a:pt x="0" y="617"/>
                  <a:pt x="11" y="646"/>
                  <a:pt x="34" y="666"/>
                </a:cubicBezTo>
                <a:cubicBezTo>
                  <a:pt x="80" y="703"/>
                  <a:pt x="146" y="703"/>
                  <a:pt x="200" y="698"/>
                </a:cubicBezTo>
                <a:cubicBezTo>
                  <a:pt x="263" y="689"/>
                  <a:pt x="329" y="680"/>
                  <a:pt x="395" y="669"/>
                </a:cubicBezTo>
                <a:cubicBezTo>
                  <a:pt x="364" y="700"/>
                  <a:pt x="332" y="735"/>
                  <a:pt x="306" y="769"/>
                </a:cubicBezTo>
                <a:cubicBezTo>
                  <a:pt x="283" y="798"/>
                  <a:pt x="260" y="829"/>
                  <a:pt x="243" y="861"/>
                </a:cubicBezTo>
                <a:cubicBezTo>
                  <a:pt x="223" y="892"/>
                  <a:pt x="203" y="924"/>
                  <a:pt x="192" y="955"/>
                </a:cubicBezTo>
                <a:cubicBezTo>
                  <a:pt x="183" y="987"/>
                  <a:pt x="180" y="1024"/>
                  <a:pt x="203" y="1047"/>
                </a:cubicBezTo>
                <a:cubicBezTo>
                  <a:pt x="232" y="1073"/>
                  <a:pt x="275" y="1070"/>
                  <a:pt x="309" y="1062"/>
                </a:cubicBezTo>
                <a:cubicBezTo>
                  <a:pt x="378" y="1047"/>
                  <a:pt x="435" y="1001"/>
                  <a:pt x="475" y="947"/>
                </a:cubicBezTo>
                <a:cubicBezTo>
                  <a:pt x="498" y="915"/>
                  <a:pt x="516" y="881"/>
                  <a:pt x="530" y="847"/>
                </a:cubicBezTo>
                <a:cubicBezTo>
                  <a:pt x="536" y="867"/>
                  <a:pt x="547" y="884"/>
                  <a:pt x="556" y="901"/>
                </a:cubicBezTo>
                <a:cubicBezTo>
                  <a:pt x="530" y="1085"/>
                  <a:pt x="510" y="1268"/>
                  <a:pt x="504" y="1451"/>
                </a:cubicBezTo>
                <a:cubicBezTo>
                  <a:pt x="495" y="1652"/>
                  <a:pt x="501" y="1853"/>
                  <a:pt x="521" y="2050"/>
                </a:cubicBezTo>
                <a:cubicBezTo>
                  <a:pt x="533" y="2174"/>
                  <a:pt x="550" y="2297"/>
                  <a:pt x="567" y="2420"/>
                </a:cubicBezTo>
                <a:cubicBezTo>
                  <a:pt x="570" y="2434"/>
                  <a:pt x="590" y="2443"/>
                  <a:pt x="604" y="2440"/>
                </a:cubicBezTo>
                <a:cubicBezTo>
                  <a:pt x="619" y="2434"/>
                  <a:pt x="627" y="2420"/>
                  <a:pt x="625" y="2403"/>
                </a:cubicBezTo>
                <a:cubicBezTo>
                  <a:pt x="593" y="2199"/>
                  <a:pt x="567" y="1990"/>
                  <a:pt x="558" y="1784"/>
                </a:cubicBezTo>
                <a:cubicBezTo>
                  <a:pt x="553" y="1586"/>
                  <a:pt x="558" y="1388"/>
                  <a:pt x="579" y="1193"/>
                </a:cubicBezTo>
                <a:cubicBezTo>
                  <a:pt x="584" y="1116"/>
                  <a:pt x="596" y="1039"/>
                  <a:pt x="604" y="964"/>
                </a:cubicBezTo>
                <a:cubicBezTo>
                  <a:pt x="625" y="981"/>
                  <a:pt x="645" y="996"/>
                  <a:pt x="667" y="1007"/>
                </a:cubicBezTo>
                <a:cubicBezTo>
                  <a:pt x="719" y="1036"/>
                  <a:pt x="785" y="1050"/>
                  <a:pt x="842" y="1024"/>
                </a:cubicBezTo>
                <a:cubicBezTo>
                  <a:pt x="871" y="1013"/>
                  <a:pt x="894" y="987"/>
                  <a:pt x="902" y="958"/>
                </a:cubicBezTo>
                <a:cubicBezTo>
                  <a:pt x="914" y="924"/>
                  <a:pt x="905" y="890"/>
                  <a:pt x="894" y="858"/>
                </a:cubicBezTo>
                <a:cubicBezTo>
                  <a:pt x="877" y="818"/>
                  <a:pt x="851" y="787"/>
                  <a:pt x="825" y="755"/>
                </a:cubicBezTo>
                <a:cubicBezTo>
                  <a:pt x="814" y="738"/>
                  <a:pt x="802" y="720"/>
                  <a:pt x="788" y="703"/>
                </a:cubicBezTo>
                <a:cubicBezTo>
                  <a:pt x="894" y="726"/>
                  <a:pt x="1003" y="715"/>
                  <a:pt x="1086" y="646"/>
                </a:cubicBezTo>
                <a:cubicBezTo>
                  <a:pt x="1129" y="612"/>
                  <a:pt x="1163" y="563"/>
                  <a:pt x="1172" y="506"/>
                </a:cubicBezTo>
                <a:cubicBezTo>
                  <a:pt x="1178" y="471"/>
                  <a:pt x="1169" y="437"/>
                  <a:pt x="1135" y="419"/>
                </a:cubicBezTo>
                <a:moveTo>
                  <a:pt x="1117" y="491"/>
                </a:moveTo>
                <a:lnTo>
                  <a:pt x="1117" y="491"/>
                </a:lnTo>
                <a:cubicBezTo>
                  <a:pt x="1115" y="537"/>
                  <a:pt x="1083" y="577"/>
                  <a:pt x="1049" y="603"/>
                </a:cubicBezTo>
                <a:cubicBezTo>
                  <a:pt x="1014" y="635"/>
                  <a:pt x="965" y="652"/>
                  <a:pt x="920" y="657"/>
                </a:cubicBezTo>
                <a:cubicBezTo>
                  <a:pt x="854" y="663"/>
                  <a:pt x="788" y="649"/>
                  <a:pt x="725" y="626"/>
                </a:cubicBezTo>
                <a:cubicBezTo>
                  <a:pt x="702" y="620"/>
                  <a:pt x="679" y="649"/>
                  <a:pt x="693" y="669"/>
                </a:cubicBezTo>
                <a:cubicBezTo>
                  <a:pt x="733" y="726"/>
                  <a:pt x="776" y="781"/>
                  <a:pt x="817" y="838"/>
                </a:cubicBezTo>
                <a:cubicBezTo>
                  <a:pt x="839" y="872"/>
                  <a:pt x="874" y="935"/>
                  <a:pt x="828" y="967"/>
                </a:cubicBezTo>
                <a:cubicBezTo>
                  <a:pt x="793" y="990"/>
                  <a:pt x="742" y="981"/>
                  <a:pt x="705" y="964"/>
                </a:cubicBezTo>
                <a:cubicBezTo>
                  <a:pt x="670" y="947"/>
                  <a:pt x="639" y="921"/>
                  <a:pt x="616" y="890"/>
                </a:cubicBezTo>
                <a:cubicBezTo>
                  <a:pt x="619" y="870"/>
                  <a:pt x="621" y="850"/>
                  <a:pt x="625" y="832"/>
                </a:cubicBezTo>
                <a:cubicBezTo>
                  <a:pt x="627" y="815"/>
                  <a:pt x="621" y="801"/>
                  <a:pt x="604" y="795"/>
                </a:cubicBezTo>
                <a:cubicBezTo>
                  <a:pt x="596" y="792"/>
                  <a:pt x="584" y="798"/>
                  <a:pt x="576" y="804"/>
                </a:cubicBezTo>
                <a:cubicBezTo>
                  <a:pt x="567" y="775"/>
                  <a:pt x="564" y="743"/>
                  <a:pt x="570" y="712"/>
                </a:cubicBezTo>
                <a:cubicBezTo>
                  <a:pt x="573" y="698"/>
                  <a:pt x="567" y="680"/>
                  <a:pt x="550" y="678"/>
                </a:cubicBezTo>
                <a:cubicBezTo>
                  <a:pt x="536" y="672"/>
                  <a:pt x="518" y="680"/>
                  <a:pt x="516" y="698"/>
                </a:cubicBezTo>
                <a:cubicBezTo>
                  <a:pt x="487" y="812"/>
                  <a:pt x="447" y="947"/>
                  <a:pt x="326" y="996"/>
                </a:cubicBezTo>
                <a:cubicBezTo>
                  <a:pt x="306" y="1004"/>
                  <a:pt x="275" y="1016"/>
                  <a:pt x="252" y="1010"/>
                </a:cubicBezTo>
                <a:cubicBezTo>
                  <a:pt x="243" y="1007"/>
                  <a:pt x="243" y="1004"/>
                  <a:pt x="243" y="999"/>
                </a:cubicBezTo>
                <a:cubicBezTo>
                  <a:pt x="240" y="987"/>
                  <a:pt x="246" y="976"/>
                  <a:pt x="249" y="964"/>
                </a:cubicBezTo>
                <a:cubicBezTo>
                  <a:pt x="260" y="938"/>
                  <a:pt x="278" y="910"/>
                  <a:pt x="295" y="887"/>
                </a:cubicBezTo>
                <a:cubicBezTo>
                  <a:pt x="312" y="858"/>
                  <a:pt x="329" y="832"/>
                  <a:pt x="349" y="804"/>
                </a:cubicBezTo>
                <a:cubicBezTo>
                  <a:pt x="395" y="746"/>
                  <a:pt x="447" y="695"/>
                  <a:pt x="501" y="646"/>
                </a:cubicBezTo>
                <a:cubicBezTo>
                  <a:pt x="510" y="637"/>
                  <a:pt x="513" y="623"/>
                  <a:pt x="504" y="612"/>
                </a:cubicBezTo>
                <a:cubicBezTo>
                  <a:pt x="498" y="600"/>
                  <a:pt x="487" y="597"/>
                  <a:pt x="473" y="600"/>
                </a:cubicBezTo>
                <a:cubicBezTo>
                  <a:pt x="395" y="612"/>
                  <a:pt x="321" y="623"/>
                  <a:pt x="243" y="635"/>
                </a:cubicBezTo>
                <a:cubicBezTo>
                  <a:pt x="194" y="640"/>
                  <a:pt x="140" y="652"/>
                  <a:pt x="91" y="635"/>
                </a:cubicBezTo>
                <a:cubicBezTo>
                  <a:pt x="88" y="632"/>
                  <a:pt x="85" y="632"/>
                  <a:pt x="83" y="629"/>
                </a:cubicBezTo>
                <a:cubicBezTo>
                  <a:pt x="77" y="626"/>
                  <a:pt x="74" y="626"/>
                  <a:pt x="71" y="623"/>
                </a:cubicBezTo>
                <a:cubicBezTo>
                  <a:pt x="66" y="617"/>
                  <a:pt x="63" y="612"/>
                  <a:pt x="60" y="603"/>
                </a:cubicBezTo>
                <a:cubicBezTo>
                  <a:pt x="54" y="583"/>
                  <a:pt x="60" y="569"/>
                  <a:pt x="74" y="554"/>
                </a:cubicBezTo>
                <a:cubicBezTo>
                  <a:pt x="117" y="511"/>
                  <a:pt x="183" y="503"/>
                  <a:pt x="238" y="500"/>
                </a:cubicBezTo>
                <a:cubicBezTo>
                  <a:pt x="315" y="494"/>
                  <a:pt x="395" y="506"/>
                  <a:pt x="467" y="531"/>
                </a:cubicBezTo>
                <a:cubicBezTo>
                  <a:pt x="498" y="543"/>
                  <a:pt x="516" y="497"/>
                  <a:pt x="490" y="480"/>
                </a:cubicBezTo>
                <a:cubicBezTo>
                  <a:pt x="429" y="443"/>
                  <a:pt x="369" y="399"/>
                  <a:pt x="323" y="345"/>
                </a:cubicBezTo>
                <a:cubicBezTo>
                  <a:pt x="283" y="296"/>
                  <a:pt x="257" y="227"/>
                  <a:pt x="269" y="167"/>
                </a:cubicBezTo>
                <a:cubicBezTo>
                  <a:pt x="272" y="142"/>
                  <a:pt x="281" y="104"/>
                  <a:pt x="315" y="110"/>
                </a:cubicBezTo>
                <a:cubicBezTo>
                  <a:pt x="344" y="116"/>
                  <a:pt x="375" y="136"/>
                  <a:pt x="398" y="153"/>
                </a:cubicBezTo>
                <a:cubicBezTo>
                  <a:pt x="453" y="188"/>
                  <a:pt x="498" y="233"/>
                  <a:pt x="536" y="285"/>
                </a:cubicBezTo>
                <a:cubicBezTo>
                  <a:pt x="579" y="342"/>
                  <a:pt x="610" y="405"/>
                  <a:pt x="630" y="474"/>
                </a:cubicBezTo>
                <a:cubicBezTo>
                  <a:pt x="639" y="511"/>
                  <a:pt x="693" y="494"/>
                  <a:pt x="685" y="460"/>
                </a:cubicBezTo>
                <a:cubicBezTo>
                  <a:pt x="679" y="443"/>
                  <a:pt x="676" y="428"/>
                  <a:pt x="670" y="411"/>
                </a:cubicBezTo>
                <a:cubicBezTo>
                  <a:pt x="679" y="408"/>
                  <a:pt x="685" y="399"/>
                  <a:pt x="685" y="385"/>
                </a:cubicBezTo>
                <a:cubicBezTo>
                  <a:pt x="682" y="328"/>
                  <a:pt x="690" y="271"/>
                  <a:pt x="710" y="216"/>
                </a:cubicBezTo>
                <a:cubicBezTo>
                  <a:pt x="728" y="164"/>
                  <a:pt x="756" y="110"/>
                  <a:pt x="793" y="70"/>
                </a:cubicBezTo>
                <a:cubicBezTo>
                  <a:pt x="808" y="53"/>
                  <a:pt x="819" y="58"/>
                  <a:pt x="831" y="76"/>
                </a:cubicBezTo>
                <a:cubicBezTo>
                  <a:pt x="845" y="96"/>
                  <a:pt x="851" y="121"/>
                  <a:pt x="857" y="144"/>
                </a:cubicBezTo>
                <a:cubicBezTo>
                  <a:pt x="868" y="199"/>
                  <a:pt x="868" y="253"/>
                  <a:pt x="860" y="305"/>
                </a:cubicBezTo>
                <a:cubicBezTo>
                  <a:pt x="848" y="365"/>
                  <a:pt x="822" y="422"/>
                  <a:pt x="785" y="471"/>
                </a:cubicBezTo>
                <a:cubicBezTo>
                  <a:pt x="771" y="491"/>
                  <a:pt x="797" y="523"/>
                  <a:pt x="819" y="514"/>
                </a:cubicBezTo>
                <a:cubicBezTo>
                  <a:pt x="874" y="491"/>
                  <a:pt x="931" y="468"/>
                  <a:pt x="991" y="460"/>
                </a:cubicBezTo>
                <a:cubicBezTo>
                  <a:pt x="1017" y="457"/>
                  <a:pt x="1046" y="457"/>
                  <a:pt x="1074" y="463"/>
                </a:cubicBezTo>
                <a:cubicBezTo>
                  <a:pt x="1086" y="463"/>
                  <a:pt x="1100" y="465"/>
                  <a:pt x="1109" y="471"/>
                </a:cubicBezTo>
                <a:cubicBezTo>
                  <a:pt x="1117" y="477"/>
                  <a:pt x="1117" y="483"/>
                  <a:pt x="1117" y="49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384" name="Google Shape;384;p32"/>
          <p:cNvPicPr preferRelativeResize="0"/>
          <p:nvPr/>
        </p:nvPicPr>
        <p:blipFill rotWithShape="1">
          <a:blip r:embed="rId3">
            <a:alphaModFix/>
          </a:blip>
          <a:srcRect b="16656" l="15801" r="8629" t="13212"/>
          <a:stretch/>
        </p:blipFill>
        <p:spPr>
          <a:xfrm>
            <a:off x="1696175" y="984425"/>
            <a:ext cx="6027899" cy="3575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ntal Health and Stress Management - Health - 3rd grade by Slidesgo">
  <a:themeElements>
    <a:clrScheme name="Simple Light">
      <a:dk1>
        <a:srgbClr val="404075"/>
      </a:dk1>
      <a:lt1>
        <a:srgbClr val="F8EBF6"/>
      </a:lt1>
      <a:dk2>
        <a:srgbClr val="5B5A9F"/>
      </a:dk2>
      <a:lt2>
        <a:srgbClr val="A4A4E3"/>
      </a:lt2>
      <a:accent1>
        <a:srgbClr val="E286CA"/>
      </a:accent1>
      <a:accent2>
        <a:srgbClr val="F4A2DA"/>
      </a:accent2>
      <a:accent3>
        <a:srgbClr val="1DB3B0"/>
      </a:accent3>
      <a:accent4>
        <a:srgbClr val="63CDCA"/>
      </a:accent4>
      <a:accent5>
        <a:srgbClr val="B6E084"/>
      </a:accent5>
      <a:accent6>
        <a:srgbClr val="DCF3A4"/>
      </a:accent6>
      <a:hlink>
        <a:srgbClr val="40407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